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9"/>
  </p:notesMasterIdLst>
  <p:handoutMasterIdLst>
    <p:handoutMasterId r:id="rId10"/>
  </p:handoutMasterIdLst>
  <p:sldIdLst>
    <p:sldId id="280" r:id="rId2"/>
    <p:sldId id="282" r:id="rId3"/>
    <p:sldId id="281" r:id="rId4"/>
    <p:sldId id="284" r:id="rId5"/>
    <p:sldId id="285" r:id="rId6"/>
    <p:sldId id="283" r:id="rId7"/>
    <p:sldId id="286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53BE8-8671-4FB5-8B59-787710914FD0}" type="datetimeFigureOut">
              <a:rPr lang="en-US" smtClean="0"/>
              <a:pPr/>
              <a:t>10/30/2009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DD82B9-10EE-4323-A443-B754ACE10DF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BAC419DD-CCE4-417F-AC30-3A14ADE39A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1650"/>
            <a:chOff x="0" y="0"/>
            <a:chExt cx="5758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1812" y="2811"/>
              <a:ext cx="3946" cy="1505"/>
            </a:xfrm>
            <a:custGeom>
              <a:avLst/>
              <a:gdLst/>
              <a:ahLst/>
              <a:cxnLst>
                <a:cxn ang="0">
                  <a:pos x="149" y="1505"/>
                </a:cxn>
                <a:cxn ang="0">
                  <a:pos x="687" y="1331"/>
                </a:cxn>
                <a:cxn ang="0">
                  <a:pos x="1213" y="1157"/>
                </a:cxn>
                <a:cxn ang="0">
                  <a:pos x="1728" y="977"/>
                </a:cxn>
                <a:cxn ang="0">
                  <a:pos x="2218" y="792"/>
                </a:cxn>
                <a:cxn ang="0">
                  <a:pos x="2457" y="696"/>
                </a:cxn>
                <a:cxn ang="0">
                  <a:pos x="2690" y="606"/>
                </a:cxn>
                <a:cxn ang="0">
                  <a:pos x="2918" y="510"/>
                </a:cxn>
                <a:cxn ang="0">
                  <a:pos x="3139" y="420"/>
                </a:cxn>
                <a:cxn ang="0">
                  <a:pos x="3348" y="324"/>
                </a:cxn>
                <a:cxn ang="0">
                  <a:pos x="3551" y="234"/>
                </a:cxn>
                <a:cxn ang="0">
                  <a:pos x="3749" y="138"/>
                </a:cxn>
                <a:cxn ang="0">
                  <a:pos x="3934" y="48"/>
                </a:cxn>
                <a:cxn ang="0">
                  <a:pos x="3934" y="0"/>
                </a:cxn>
                <a:cxn ang="0">
                  <a:pos x="3743" y="96"/>
                </a:cxn>
                <a:cxn ang="0">
                  <a:pos x="3539" y="192"/>
                </a:cxn>
                <a:cxn ang="0">
                  <a:pos x="3330" y="288"/>
                </a:cxn>
                <a:cxn ang="0">
                  <a:pos x="3115" y="384"/>
                </a:cxn>
                <a:cxn ang="0">
                  <a:pos x="2888" y="480"/>
                </a:cxn>
                <a:cxn ang="0">
                  <a:pos x="2654" y="576"/>
                </a:cxn>
                <a:cxn ang="0">
                  <a:pos x="2409" y="672"/>
                </a:cxn>
                <a:cxn ang="0">
                  <a:pos x="2164" y="768"/>
                </a:cxn>
                <a:cxn ang="0">
                  <a:pos x="1907" y="864"/>
                </a:cxn>
                <a:cxn ang="0">
                  <a:pos x="1650" y="960"/>
                </a:cxn>
                <a:cxn ang="0">
                  <a:pos x="1112" y="1145"/>
                </a:cxn>
                <a:cxn ang="0">
                  <a:pos x="562" y="1331"/>
                </a:cxn>
                <a:cxn ang="0">
                  <a:pos x="0" y="1505"/>
                </a:cxn>
                <a:cxn ang="0">
                  <a:pos x="149" y="1505"/>
                </a:cxn>
                <a:cxn ang="0">
                  <a:pos x="149" y="1505"/>
                </a:cxn>
              </a:cxnLst>
              <a:rect l="0" t="0" r="r" b="b"/>
              <a:pathLst>
                <a:path w="3934" h="1505">
                  <a:moveTo>
                    <a:pt x="149" y="1505"/>
                  </a:moveTo>
                  <a:lnTo>
                    <a:pt x="687" y="1331"/>
                  </a:lnTo>
                  <a:lnTo>
                    <a:pt x="1213" y="1157"/>
                  </a:lnTo>
                  <a:lnTo>
                    <a:pt x="1728" y="977"/>
                  </a:lnTo>
                  <a:lnTo>
                    <a:pt x="2218" y="792"/>
                  </a:lnTo>
                  <a:lnTo>
                    <a:pt x="2457" y="696"/>
                  </a:lnTo>
                  <a:lnTo>
                    <a:pt x="2690" y="606"/>
                  </a:lnTo>
                  <a:lnTo>
                    <a:pt x="2918" y="510"/>
                  </a:lnTo>
                  <a:lnTo>
                    <a:pt x="3139" y="420"/>
                  </a:lnTo>
                  <a:lnTo>
                    <a:pt x="3348" y="324"/>
                  </a:lnTo>
                  <a:lnTo>
                    <a:pt x="3551" y="234"/>
                  </a:lnTo>
                  <a:lnTo>
                    <a:pt x="3749" y="138"/>
                  </a:lnTo>
                  <a:lnTo>
                    <a:pt x="3934" y="48"/>
                  </a:lnTo>
                  <a:lnTo>
                    <a:pt x="3934" y="0"/>
                  </a:lnTo>
                  <a:lnTo>
                    <a:pt x="3743" y="96"/>
                  </a:lnTo>
                  <a:lnTo>
                    <a:pt x="3539" y="192"/>
                  </a:lnTo>
                  <a:lnTo>
                    <a:pt x="3330" y="288"/>
                  </a:lnTo>
                  <a:lnTo>
                    <a:pt x="3115" y="384"/>
                  </a:lnTo>
                  <a:lnTo>
                    <a:pt x="2888" y="480"/>
                  </a:lnTo>
                  <a:lnTo>
                    <a:pt x="2654" y="576"/>
                  </a:lnTo>
                  <a:lnTo>
                    <a:pt x="2409" y="672"/>
                  </a:lnTo>
                  <a:lnTo>
                    <a:pt x="2164" y="768"/>
                  </a:lnTo>
                  <a:lnTo>
                    <a:pt x="1907" y="864"/>
                  </a:lnTo>
                  <a:lnTo>
                    <a:pt x="1650" y="960"/>
                  </a:lnTo>
                  <a:lnTo>
                    <a:pt x="1112" y="1145"/>
                  </a:lnTo>
                  <a:lnTo>
                    <a:pt x="562" y="1331"/>
                  </a:lnTo>
                  <a:lnTo>
                    <a:pt x="0" y="1505"/>
                  </a:lnTo>
                  <a:lnTo>
                    <a:pt x="149" y="1505"/>
                  </a:lnTo>
                  <a:lnTo>
                    <a:pt x="149" y="150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4025" y="3627"/>
              <a:ext cx="1733" cy="689"/>
            </a:xfrm>
            <a:custGeom>
              <a:avLst/>
              <a:gdLst/>
              <a:ahLst/>
              <a:cxnLst>
                <a:cxn ang="0">
                  <a:pos x="132" y="689"/>
                </a:cxn>
                <a:cxn ang="0">
                  <a:pos x="550" y="527"/>
                </a:cxn>
                <a:cxn ang="0">
                  <a:pos x="963" y="365"/>
                </a:cxn>
                <a:cxn ang="0">
                  <a:pos x="1160" y="287"/>
                </a:cxn>
                <a:cxn ang="0">
                  <a:pos x="1357" y="203"/>
                </a:cxn>
                <a:cxn ang="0">
                  <a:pos x="1549" y="126"/>
                </a:cxn>
                <a:cxn ang="0">
                  <a:pos x="1728" y="48"/>
                </a:cxn>
                <a:cxn ang="0">
                  <a:pos x="1728" y="0"/>
                </a:cxn>
                <a:cxn ang="0">
                  <a:pos x="1531" y="84"/>
                </a:cxn>
                <a:cxn ang="0">
                  <a:pos x="1327" y="167"/>
                </a:cxn>
                <a:cxn ang="0">
                  <a:pos x="1118" y="257"/>
                </a:cxn>
                <a:cxn ang="0">
                  <a:pos x="903" y="341"/>
                </a:cxn>
                <a:cxn ang="0">
                  <a:pos x="454" y="515"/>
                </a:cxn>
                <a:cxn ang="0">
                  <a:pos x="0" y="689"/>
                </a:cxn>
                <a:cxn ang="0">
                  <a:pos x="132" y="689"/>
                </a:cxn>
                <a:cxn ang="0">
                  <a:pos x="132" y="689"/>
                </a:cxn>
              </a:cxnLst>
              <a:rect l="0" t="0" r="r" b="b"/>
              <a:pathLst>
                <a:path w="1728" h="689">
                  <a:moveTo>
                    <a:pt x="132" y="689"/>
                  </a:moveTo>
                  <a:lnTo>
                    <a:pt x="550" y="527"/>
                  </a:lnTo>
                  <a:lnTo>
                    <a:pt x="963" y="365"/>
                  </a:lnTo>
                  <a:lnTo>
                    <a:pt x="1160" y="287"/>
                  </a:lnTo>
                  <a:lnTo>
                    <a:pt x="1357" y="203"/>
                  </a:lnTo>
                  <a:lnTo>
                    <a:pt x="1549" y="126"/>
                  </a:lnTo>
                  <a:lnTo>
                    <a:pt x="1728" y="48"/>
                  </a:lnTo>
                  <a:lnTo>
                    <a:pt x="1728" y="0"/>
                  </a:lnTo>
                  <a:lnTo>
                    <a:pt x="1531" y="84"/>
                  </a:lnTo>
                  <a:lnTo>
                    <a:pt x="1327" y="167"/>
                  </a:lnTo>
                  <a:lnTo>
                    <a:pt x="1118" y="257"/>
                  </a:lnTo>
                  <a:lnTo>
                    <a:pt x="903" y="341"/>
                  </a:lnTo>
                  <a:lnTo>
                    <a:pt x="454" y="515"/>
                  </a:lnTo>
                  <a:lnTo>
                    <a:pt x="0" y="689"/>
                  </a:lnTo>
                  <a:lnTo>
                    <a:pt x="132" y="689"/>
                  </a:lnTo>
                  <a:lnTo>
                    <a:pt x="132" y="68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0"/>
              <a:ext cx="5578" cy="3447"/>
            </a:xfrm>
            <a:custGeom>
              <a:avLst/>
              <a:gdLst/>
              <a:ahLst/>
              <a:cxnLst>
                <a:cxn ang="0">
                  <a:pos x="5561" y="929"/>
                </a:cxn>
                <a:cxn ang="0">
                  <a:pos x="5537" y="773"/>
                </a:cxn>
                <a:cxn ang="0">
                  <a:pos x="5453" y="629"/>
                </a:cxn>
                <a:cxn ang="0">
                  <a:pos x="5327" y="492"/>
                </a:cxn>
                <a:cxn ang="0">
                  <a:pos x="5148" y="366"/>
                </a:cxn>
                <a:cxn ang="0">
                  <a:pos x="4921" y="252"/>
                </a:cxn>
                <a:cxn ang="0">
                  <a:pos x="4652" y="144"/>
                </a:cxn>
                <a:cxn ang="0">
                  <a:pos x="4341" y="48"/>
                </a:cxn>
                <a:cxn ang="0">
                  <a:pos x="4000" y="0"/>
                </a:cxn>
                <a:cxn ang="0">
                  <a:pos x="4359" y="90"/>
                </a:cxn>
                <a:cxn ang="0">
                  <a:pos x="4670" y="192"/>
                </a:cxn>
                <a:cxn ang="0">
                  <a:pos x="4933" y="306"/>
                </a:cxn>
                <a:cxn ang="0">
                  <a:pos x="5148" y="426"/>
                </a:cxn>
                <a:cxn ang="0">
                  <a:pos x="5315" y="557"/>
                </a:cxn>
                <a:cxn ang="0">
                  <a:pos x="5429" y="701"/>
                </a:cxn>
                <a:cxn ang="0">
                  <a:pos x="5489" y="851"/>
                </a:cxn>
                <a:cxn ang="0">
                  <a:pos x="5489" y="1013"/>
                </a:cxn>
                <a:cxn ang="0">
                  <a:pos x="5441" y="1163"/>
                </a:cxn>
                <a:cxn ang="0">
                  <a:pos x="5345" y="1319"/>
                </a:cxn>
                <a:cxn ang="0">
                  <a:pos x="5202" y="1475"/>
                </a:cxn>
                <a:cxn ang="0">
                  <a:pos x="5017" y="1630"/>
                </a:cxn>
                <a:cxn ang="0">
                  <a:pos x="4789" y="1786"/>
                </a:cxn>
                <a:cxn ang="0">
                  <a:pos x="4526" y="1948"/>
                </a:cxn>
                <a:cxn ang="0">
                  <a:pos x="4215" y="2104"/>
                </a:cxn>
                <a:cxn ang="0">
                  <a:pos x="3875" y="2260"/>
                </a:cxn>
                <a:cxn ang="0">
                  <a:pos x="3498" y="2416"/>
                </a:cxn>
                <a:cxn ang="0">
                  <a:pos x="3085" y="2566"/>
                </a:cxn>
                <a:cxn ang="0">
                  <a:pos x="2643" y="2715"/>
                </a:cxn>
                <a:cxn ang="0">
                  <a:pos x="2164" y="2865"/>
                </a:cxn>
                <a:cxn ang="0">
                  <a:pos x="1662" y="3009"/>
                </a:cxn>
                <a:cxn ang="0">
                  <a:pos x="1136" y="3147"/>
                </a:cxn>
                <a:cxn ang="0">
                  <a:pos x="580" y="3279"/>
                </a:cxn>
                <a:cxn ang="0">
                  <a:pos x="0" y="3447"/>
                </a:cxn>
                <a:cxn ang="0">
                  <a:pos x="867" y="3249"/>
                </a:cxn>
                <a:cxn ang="0">
                  <a:pos x="1417" y="3105"/>
                </a:cxn>
                <a:cxn ang="0">
                  <a:pos x="1937" y="2961"/>
                </a:cxn>
                <a:cxn ang="0">
                  <a:pos x="2434" y="2817"/>
                </a:cxn>
                <a:cxn ang="0">
                  <a:pos x="2900" y="2668"/>
                </a:cxn>
                <a:cxn ang="0">
                  <a:pos x="3330" y="2512"/>
                </a:cxn>
                <a:cxn ang="0">
                  <a:pos x="3731" y="2356"/>
                </a:cxn>
                <a:cxn ang="0">
                  <a:pos x="4096" y="2200"/>
                </a:cxn>
                <a:cxn ang="0">
                  <a:pos x="4425" y="2038"/>
                </a:cxn>
                <a:cxn ang="0">
                  <a:pos x="4718" y="1876"/>
                </a:cxn>
                <a:cxn ang="0">
                  <a:pos x="4969" y="1720"/>
                </a:cxn>
                <a:cxn ang="0">
                  <a:pos x="5178" y="1559"/>
                </a:cxn>
                <a:cxn ang="0">
                  <a:pos x="5339" y="1397"/>
                </a:cxn>
                <a:cxn ang="0">
                  <a:pos x="5459" y="1241"/>
                </a:cxn>
                <a:cxn ang="0">
                  <a:pos x="5537" y="1085"/>
                </a:cxn>
                <a:cxn ang="0">
                  <a:pos x="5555" y="1007"/>
                </a:cxn>
              </a:cxnLst>
              <a:rect l="0" t="0" r="r" b="b"/>
              <a:pathLst>
                <a:path w="5561" h="3447">
                  <a:moveTo>
                    <a:pt x="5555" y="1007"/>
                  </a:moveTo>
                  <a:lnTo>
                    <a:pt x="5561" y="929"/>
                  </a:lnTo>
                  <a:lnTo>
                    <a:pt x="5555" y="851"/>
                  </a:lnTo>
                  <a:lnTo>
                    <a:pt x="5537" y="773"/>
                  </a:lnTo>
                  <a:lnTo>
                    <a:pt x="5501" y="701"/>
                  </a:lnTo>
                  <a:lnTo>
                    <a:pt x="5453" y="629"/>
                  </a:lnTo>
                  <a:lnTo>
                    <a:pt x="5399" y="563"/>
                  </a:lnTo>
                  <a:lnTo>
                    <a:pt x="5327" y="492"/>
                  </a:lnTo>
                  <a:lnTo>
                    <a:pt x="5244" y="432"/>
                  </a:lnTo>
                  <a:lnTo>
                    <a:pt x="5148" y="366"/>
                  </a:lnTo>
                  <a:lnTo>
                    <a:pt x="5040" y="306"/>
                  </a:lnTo>
                  <a:lnTo>
                    <a:pt x="4921" y="252"/>
                  </a:lnTo>
                  <a:lnTo>
                    <a:pt x="4795" y="198"/>
                  </a:lnTo>
                  <a:lnTo>
                    <a:pt x="4652" y="144"/>
                  </a:lnTo>
                  <a:lnTo>
                    <a:pt x="4502" y="90"/>
                  </a:lnTo>
                  <a:lnTo>
                    <a:pt x="4341" y="48"/>
                  </a:lnTo>
                  <a:lnTo>
                    <a:pt x="4167" y="0"/>
                  </a:lnTo>
                  <a:lnTo>
                    <a:pt x="4000" y="0"/>
                  </a:lnTo>
                  <a:lnTo>
                    <a:pt x="4185" y="42"/>
                  </a:lnTo>
                  <a:lnTo>
                    <a:pt x="4359" y="90"/>
                  </a:lnTo>
                  <a:lnTo>
                    <a:pt x="4520" y="138"/>
                  </a:lnTo>
                  <a:lnTo>
                    <a:pt x="4670" y="192"/>
                  </a:lnTo>
                  <a:lnTo>
                    <a:pt x="4807" y="246"/>
                  </a:lnTo>
                  <a:lnTo>
                    <a:pt x="4933" y="306"/>
                  </a:lnTo>
                  <a:lnTo>
                    <a:pt x="5046" y="366"/>
                  </a:lnTo>
                  <a:lnTo>
                    <a:pt x="5148" y="426"/>
                  </a:lnTo>
                  <a:lnTo>
                    <a:pt x="5238" y="492"/>
                  </a:lnTo>
                  <a:lnTo>
                    <a:pt x="5315" y="557"/>
                  </a:lnTo>
                  <a:lnTo>
                    <a:pt x="5381" y="629"/>
                  </a:lnTo>
                  <a:lnTo>
                    <a:pt x="5429" y="701"/>
                  </a:lnTo>
                  <a:lnTo>
                    <a:pt x="5465" y="779"/>
                  </a:lnTo>
                  <a:lnTo>
                    <a:pt x="5489" y="851"/>
                  </a:lnTo>
                  <a:lnTo>
                    <a:pt x="5495" y="935"/>
                  </a:lnTo>
                  <a:lnTo>
                    <a:pt x="5489" y="1013"/>
                  </a:lnTo>
                  <a:lnTo>
                    <a:pt x="5471" y="1091"/>
                  </a:lnTo>
                  <a:lnTo>
                    <a:pt x="5441" y="1163"/>
                  </a:lnTo>
                  <a:lnTo>
                    <a:pt x="5399" y="1241"/>
                  </a:lnTo>
                  <a:lnTo>
                    <a:pt x="5345" y="1319"/>
                  </a:lnTo>
                  <a:lnTo>
                    <a:pt x="5280" y="1397"/>
                  </a:lnTo>
                  <a:lnTo>
                    <a:pt x="5202" y="1475"/>
                  </a:lnTo>
                  <a:lnTo>
                    <a:pt x="5118" y="1553"/>
                  </a:lnTo>
                  <a:lnTo>
                    <a:pt x="5017" y="1630"/>
                  </a:lnTo>
                  <a:lnTo>
                    <a:pt x="4909" y="1708"/>
                  </a:lnTo>
                  <a:lnTo>
                    <a:pt x="4789" y="1786"/>
                  </a:lnTo>
                  <a:lnTo>
                    <a:pt x="4664" y="1870"/>
                  </a:lnTo>
                  <a:lnTo>
                    <a:pt x="4526" y="1948"/>
                  </a:lnTo>
                  <a:lnTo>
                    <a:pt x="4377" y="2026"/>
                  </a:lnTo>
                  <a:lnTo>
                    <a:pt x="4215" y="2104"/>
                  </a:lnTo>
                  <a:lnTo>
                    <a:pt x="4048" y="2182"/>
                  </a:lnTo>
                  <a:lnTo>
                    <a:pt x="3875" y="2260"/>
                  </a:lnTo>
                  <a:lnTo>
                    <a:pt x="3689" y="2338"/>
                  </a:lnTo>
                  <a:lnTo>
                    <a:pt x="3498" y="2416"/>
                  </a:lnTo>
                  <a:lnTo>
                    <a:pt x="3295" y="2488"/>
                  </a:lnTo>
                  <a:lnTo>
                    <a:pt x="3085" y="2566"/>
                  </a:lnTo>
                  <a:lnTo>
                    <a:pt x="2864" y="2644"/>
                  </a:lnTo>
                  <a:lnTo>
                    <a:pt x="2643" y="2715"/>
                  </a:lnTo>
                  <a:lnTo>
                    <a:pt x="2410" y="2793"/>
                  </a:lnTo>
                  <a:lnTo>
                    <a:pt x="2164" y="2865"/>
                  </a:lnTo>
                  <a:lnTo>
                    <a:pt x="1919" y="2937"/>
                  </a:lnTo>
                  <a:lnTo>
                    <a:pt x="1662" y="3009"/>
                  </a:lnTo>
                  <a:lnTo>
                    <a:pt x="1399" y="3075"/>
                  </a:lnTo>
                  <a:lnTo>
                    <a:pt x="1136" y="3147"/>
                  </a:lnTo>
                  <a:lnTo>
                    <a:pt x="861" y="3213"/>
                  </a:lnTo>
                  <a:lnTo>
                    <a:pt x="580" y="3279"/>
                  </a:lnTo>
                  <a:lnTo>
                    <a:pt x="0" y="3411"/>
                  </a:lnTo>
                  <a:lnTo>
                    <a:pt x="0" y="3447"/>
                  </a:lnTo>
                  <a:lnTo>
                    <a:pt x="586" y="3315"/>
                  </a:lnTo>
                  <a:lnTo>
                    <a:pt x="867" y="3249"/>
                  </a:lnTo>
                  <a:lnTo>
                    <a:pt x="1148" y="3177"/>
                  </a:lnTo>
                  <a:lnTo>
                    <a:pt x="1417" y="3105"/>
                  </a:lnTo>
                  <a:lnTo>
                    <a:pt x="1680" y="3039"/>
                  </a:lnTo>
                  <a:lnTo>
                    <a:pt x="1937" y="2961"/>
                  </a:lnTo>
                  <a:lnTo>
                    <a:pt x="2188" y="2889"/>
                  </a:lnTo>
                  <a:lnTo>
                    <a:pt x="2434" y="2817"/>
                  </a:lnTo>
                  <a:lnTo>
                    <a:pt x="2673" y="2739"/>
                  </a:lnTo>
                  <a:lnTo>
                    <a:pt x="2900" y="2668"/>
                  </a:lnTo>
                  <a:lnTo>
                    <a:pt x="3121" y="2590"/>
                  </a:lnTo>
                  <a:lnTo>
                    <a:pt x="3330" y="2512"/>
                  </a:lnTo>
                  <a:lnTo>
                    <a:pt x="3534" y="2434"/>
                  </a:lnTo>
                  <a:lnTo>
                    <a:pt x="3731" y="2356"/>
                  </a:lnTo>
                  <a:lnTo>
                    <a:pt x="3916" y="2278"/>
                  </a:lnTo>
                  <a:lnTo>
                    <a:pt x="4096" y="2200"/>
                  </a:lnTo>
                  <a:lnTo>
                    <a:pt x="4263" y="2116"/>
                  </a:lnTo>
                  <a:lnTo>
                    <a:pt x="4425" y="2038"/>
                  </a:lnTo>
                  <a:lnTo>
                    <a:pt x="4574" y="1960"/>
                  </a:lnTo>
                  <a:lnTo>
                    <a:pt x="4718" y="1876"/>
                  </a:lnTo>
                  <a:lnTo>
                    <a:pt x="4849" y="1798"/>
                  </a:lnTo>
                  <a:lnTo>
                    <a:pt x="4969" y="1720"/>
                  </a:lnTo>
                  <a:lnTo>
                    <a:pt x="5076" y="1636"/>
                  </a:lnTo>
                  <a:lnTo>
                    <a:pt x="5178" y="1559"/>
                  </a:lnTo>
                  <a:lnTo>
                    <a:pt x="5262" y="1481"/>
                  </a:lnTo>
                  <a:lnTo>
                    <a:pt x="5339" y="1397"/>
                  </a:lnTo>
                  <a:lnTo>
                    <a:pt x="5405" y="1319"/>
                  </a:lnTo>
                  <a:lnTo>
                    <a:pt x="5459" y="1241"/>
                  </a:lnTo>
                  <a:lnTo>
                    <a:pt x="5507" y="1163"/>
                  </a:lnTo>
                  <a:lnTo>
                    <a:pt x="5537" y="1085"/>
                  </a:lnTo>
                  <a:lnTo>
                    <a:pt x="5555" y="1007"/>
                  </a:lnTo>
                  <a:lnTo>
                    <a:pt x="5555" y="10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942" y="0"/>
              <a:ext cx="816" cy="276"/>
            </a:xfrm>
            <a:custGeom>
              <a:avLst/>
              <a:gdLst/>
              <a:ahLst/>
              <a:cxnLst>
                <a:cxn ang="0">
                  <a:pos x="813" y="222"/>
                </a:cxn>
                <a:cxn ang="0">
                  <a:pos x="670" y="162"/>
                </a:cxn>
                <a:cxn ang="0">
                  <a:pos x="514" y="108"/>
                </a:cxn>
                <a:cxn ang="0">
                  <a:pos x="347" y="54"/>
                </a:cxn>
                <a:cxn ang="0">
                  <a:pos x="167" y="0"/>
                </a:cxn>
                <a:cxn ang="0">
                  <a:pos x="0" y="0"/>
                </a:cxn>
                <a:cxn ang="0">
                  <a:pos x="227" y="60"/>
                </a:cxn>
                <a:cxn ang="0">
                  <a:pos x="442" y="132"/>
                </a:cxn>
                <a:cxn ang="0">
                  <a:pos x="634" y="204"/>
                </a:cxn>
                <a:cxn ang="0">
                  <a:pos x="813" y="276"/>
                </a:cxn>
                <a:cxn ang="0">
                  <a:pos x="813" y="222"/>
                </a:cxn>
                <a:cxn ang="0">
                  <a:pos x="813" y="222"/>
                </a:cxn>
              </a:cxnLst>
              <a:rect l="0" t="0" r="r" b="b"/>
              <a:pathLst>
                <a:path w="813" h="276">
                  <a:moveTo>
                    <a:pt x="813" y="222"/>
                  </a:moveTo>
                  <a:lnTo>
                    <a:pt x="670" y="162"/>
                  </a:lnTo>
                  <a:lnTo>
                    <a:pt x="514" y="108"/>
                  </a:lnTo>
                  <a:lnTo>
                    <a:pt x="347" y="54"/>
                  </a:lnTo>
                  <a:lnTo>
                    <a:pt x="167" y="0"/>
                  </a:lnTo>
                  <a:lnTo>
                    <a:pt x="0" y="0"/>
                  </a:lnTo>
                  <a:lnTo>
                    <a:pt x="227" y="60"/>
                  </a:lnTo>
                  <a:lnTo>
                    <a:pt x="442" y="132"/>
                  </a:lnTo>
                  <a:lnTo>
                    <a:pt x="634" y="204"/>
                  </a:lnTo>
                  <a:lnTo>
                    <a:pt x="813" y="276"/>
                  </a:lnTo>
                  <a:lnTo>
                    <a:pt x="813" y="222"/>
                  </a:lnTo>
                  <a:lnTo>
                    <a:pt x="813" y="22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0" cmpd="sng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1984"/>
              <a:ext cx="5758" cy="2098"/>
            </a:xfrm>
            <a:custGeom>
              <a:avLst/>
              <a:gdLst/>
              <a:ahLst/>
              <a:cxnLst>
                <a:cxn ang="0">
                  <a:pos x="5740" y="0"/>
                </a:cxn>
                <a:cxn ang="0">
                  <a:pos x="5638" y="72"/>
                </a:cxn>
                <a:cxn ang="0">
                  <a:pos x="5537" y="138"/>
                </a:cxn>
                <a:cxn ang="0">
                  <a:pos x="5423" y="210"/>
                </a:cxn>
                <a:cxn ang="0">
                  <a:pos x="5304" y="276"/>
                </a:cxn>
                <a:cxn ang="0">
                  <a:pos x="5052" y="414"/>
                </a:cxn>
                <a:cxn ang="0">
                  <a:pos x="4777" y="552"/>
                </a:cxn>
                <a:cxn ang="0">
                  <a:pos x="4478" y="690"/>
                </a:cxn>
                <a:cxn ang="0">
                  <a:pos x="4162" y="827"/>
                </a:cxn>
                <a:cxn ang="0">
                  <a:pos x="3827" y="959"/>
                </a:cxn>
                <a:cxn ang="0">
                  <a:pos x="3468" y="1091"/>
                </a:cxn>
                <a:cxn ang="0">
                  <a:pos x="3091" y="1223"/>
                </a:cxn>
                <a:cxn ang="0">
                  <a:pos x="2697" y="1355"/>
                </a:cxn>
                <a:cxn ang="0">
                  <a:pos x="2284" y="1481"/>
                </a:cxn>
                <a:cxn ang="0">
                  <a:pos x="1860" y="1601"/>
                </a:cxn>
                <a:cxn ang="0">
                  <a:pos x="1417" y="1721"/>
                </a:cxn>
                <a:cxn ang="0">
                  <a:pos x="957" y="1834"/>
                </a:cxn>
                <a:cxn ang="0">
                  <a:pos x="484" y="1948"/>
                </a:cxn>
                <a:cxn ang="0">
                  <a:pos x="0" y="2056"/>
                </a:cxn>
                <a:cxn ang="0">
                  <a:pos x="0" y="2098"/>
                </a:cxn>
                <a:cxn ang="0">
                  <a:pos x="478" y="1990"/>
                </a:cxn>
                <a:cxn ang="0">
                  <a:pos x="951" y="1882"/>
                </a:cxn>
                <a:cxn ang="0">
                  <a:pos x="1405" y="1763"/>
                </a:cxn>
                <a:cxn ang="0">
                  <a:pos x="1842" y="1649"/>
                </a:cxn>
                <a:cxn ang="0">
                  <a:pos x="2266" y="1523"/>
                </a:cxn>
                <a:cxn ang="0">
                  <a:pos x="2679" y="1397"/>
                </a:cxn>
                <a:cxn ang="0">
                  <a:pos x="3067" y="1271"/>
                </a:cxn>
                <a:cxn ang="0">
                  <a:pos x="3444" y="1139"/>
                </a:cxn>
                <a:cxn ang="0">
                  <a:pos x="3803" y="1007"/>
                </a:cxn>
                <a:cxn ang="0">
                  <a:pos x="4138" y="875"/>
                </a:cxn>
                <a:cxn ang="0">
                  <a:pos x="4460" y="737"/>
                </a:cxn>
                <a:cxn ang="0">
                  <a:pos x="4759" y="600"/>
                </a:cxn>
                <a:cxn ang="0">
                  <a:pos x="5040" y="462"/>
                </a:cxn>
                <a:cxn ang="0">
                  <a:pos x="5292" y="324"/>
                </a:cxn>
                <a:cxn ang="0">
                  <a:pos x="5531" y="186"/>
                </a:cxn>
                <a:cxn ang="0">
                  <a:pos x="5740" y="48"/>
                </a:cxn>
                <a:cxn ang="0">
                  <a:pos x="5740" y="0"/>
                </a:cxn>
                <a:cxn ang="0">
                  <a:pos x="5740" y="0"/>
                </a:cxn>
              </a:cxnLst>
              <a:rect l="0" t="0" r="r" b="b"/>
              <a:pathLst>
                <a:path w="5740" h="2098">
                  <a:moveTo>
                    <a:pt x="5740" y="0"/>
                  </a:moveTo>
                  <a:lnTo>
                    <a:pt x="5638" y="72"/>
                  </a:lnTo>
                  <a:lnTo>
                    <a:pt x="5537" y="138"/>
                  </a:lnTo>
                  <a:lnTo>
                    <a:pt x="5423" y="210"/>
                  </a:lnTo>
                  <a:lnTo>
                    <a:pt x="5304" y="276"/>
                  </a:lnTo>
                  <a:lnTo>
                    <a:pt x="5052" y="414"/>
                  </a:lnTo>
                  <a:lnTo>
                    <a:pt x="4777" y="552"/>
                  </a:lnTo>
                  <a:lnTo>
                    <a:pt x="4478" y="690"/>
                  </a:lnTo>
                  <a:lnTo>
                    <a:pt x="4162" y="827"/>
                  </a:lnTo>
                  <a:lnTo>
                    <a:pt x="3827" y="959"/>
                  </a:lnTo>
                  <a:lnTo>
                    <a:pt x="3468" y="1091"/>
                  </a:lnTo>
                  <a:lnTo>
                    <a:pt x="3091" y="1223"/>
                  </a:lnTo>
                  <a:lnTo>
                    <a:pt x="2697" y="1355"/>
                  </a:lnTo>
                  <a:lnTo>
                    <a:pt x="2284" y="1481"/>
                  </a:lnTo>
                  <a:lnTo>
                    <a:pt x="1860" y="1601"/>
                  </a:lnTo>
                  <a:lnTo>
                    <a:pt x="1417" y="1721"/>
                  </a:lnTo>
                  <a:lnTo>
                    <a:pt x="957" y="1834"/>
                  </a:lnTo>
                  <a:lnTo>
                    <a:pt x="484" y="1948"/>
                  </a:lnTo>
                  <a:lnTo>
                    <a:pt x="0" y="2056"/>
                  </a:lnTo>
                  <a:lnTo>
                    <a:pt x="0" y="2098"/>
                  </a:lnTo>
                  <a:lnTo>
                    <a:pt x="478" y="1990"/>
                  </a:lnTo>
                  <a:lnTo>
                    <a:pt x="951" y="1882"/>
                  </a:lnTo>
                  <a:lnTo>
                    <a:pt x="1405" y="1763"/>
                  </a:lnTo>
                  <a:lnTo>
                    <a:pt x="1842" y="1649"/>
                  </a:lnTo>
                  <a:lnTo>
                    <a:pt x="2266" y="1523"/>
                  </a:lnTo>
                  <a:lnTo>
                    <a:pt x="2679" y="1397"/>
                  </a:lnTo>
                  <a:lnTo>
                    <a:pt x="3067" y="1271"/>
                  </a:lnTo>
                  <a:lnTo>
                    <a:pt x="3444" y="1139"/>
                  </a:lnTo>
                  <a:lnTo>
                    <a:pt x="3803" y="1007"/>
                  </a:lnTo>
                  <a:lnTo>
                    <a:pt x="4138" y="875"/>
                  </a:lnTo>
                  <a:lnTo>
                    <a:pt x="4460" y="737"/>
                  </a:lnTo>
                  <a:lnTo>
                    <a:pt x="4759" y="600"/>
                  </a:lnTo>
                  <a:lnTo>
                    <a:pt x="5040" y="462"/>
                  </a:lnTo>
                  <a:lnTo>
                    <a:pt x="5292" y="324"/>
                  </a:lnTo>
                  <a:lnTo>
                    <a:pt x="5531" y="186"/>
                  </a:lnTo>
                  <a:lnTo>
                    <a:pt x="5740" y="48"/>
                  </a:lnTo>
                  <a:lnTo>
                    <a:pt x="5740" y="0"/>
                  </a:lnTo>
                  <a:lnTo>
                    <a:pt x="574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0" y="102"/>
              <a:ext cx="1961" cy="1265"/>
            </a:xfrm>
            <a:custGeom>
              <a:avLst/>
              <a:gdLst/>
              <a:ahLst/>
              <a:cxnLst>
                <a:cxn ang="0">
                  <a:pos x="1955" y="485"/>
                </a:cxn>
                <a:cxn ang="0">
                  <a:pos x="1901" y="390"/>
                </a:cxn>
                <a:cxn ang="0">
                  <a:pos x="1770" y="306"/>
                </a:cxn>
                <a:cxn ang="0">
                  <a:pos x="1579" y="228"/>
                </a:cxn>
                <a:cxn ang="0">
                  <a:pos x="1327" y="162"/>
                </a:cxn>
                <a:cxn ang="0">
                  <a:pos x="1010" y="102"/>
                </a:cxn>
                <a:cxn ang="0">
                  <a:pos x="646" y="54"/>
                </a:cxn>
                <a:cxn ang="0">
                  <a:pos x="227" y="18"/>
                </a:cxn>
                <a:cxn ang="0">
                  <a:pos x="0" y="12"/>
                </a:cxn>
                <a:cxn ang="0">
                  <a:pos x="431" y="48"/>
                </a:cxn>
                <a:cxn ang="0">
                  <a:pos x="813" y="90"/>
                </a:cxn>
                <a:cxn ang="0">
                  <a:pos x="1148" y="144"/>
                </a:cxn>
                <a:cxn ang="0">
                  <a:pos x="1423" y="204"/>
                </a:cxn>
                <a:cxn ang="0">
                  <a:pos x="1638" y="276"/>
                </a:cxn>
                <a:cxn ang="0">
                  <a:pos x="1794" y="360"/>
                </a:cxn>
                <a:cxn ang="0">
                  <a:pos x="1883" y="443"/>
                </a:cxn>
                <a:cxn ang="0">
                  <a:pos x="1901" y="539"/>
                </a:cxn>
                <a:cxn ang="0">
                  <a:pos x="1854" y="629"/>
                </a:cxn>
                <a:cxn ang="0">
                  <a:pos x="1746" y="719"/>
                </a:cxn>
                <a:cxn ang="0">
                  <a:pos x="1579" y="809"/>
                </a:cxn>
                <a:cxn ang="0">
                  <a:pos x="1357" y="899"/>
                </a:cxn>
                <a:cxn ang="0">
                  <a:pos x="1088" y="989"/>
                </a:cxn>
                <a:cxn ang="0">
                  <a:pos x="765" y="1073"/>
                </a:cxn>
                <a:cxn ang="0">
                  <a:pos x="407" y="1157"/>
                </a:cxn>
                <a:cxn ang="0">
                  <a:pos x="0" y="1241"/>
                </a:cxn>
                <a:cxn ang="0">
                  <a:pos x="215" y="1223"/>
                </a:cxn>
                <a:cxn ang="0">
                  <a:pos x="610" y="1139"/>
                </a:cxn>
                <a:cxn ang="0">
                  <a:pos x="957" y="1049"/>
                </a:cxn>
                <a:cxn ang="0">
                  <a:pos x="1262" y="959"/>
                </a:cxn>
                <a:cxn ang="0">
                  <a:pos x="1513" y="863"/>
                </a:cxn>
                <a:cxn ang="0">
                  <a:pos x="1716" y="767"/>
                </a:cxn>
                <a:cxn ang="0">
                  <a:pos x="1860" y="677"/>
                </a:cxn>
                <a:cxn ang="0">
                  <a:pos x="1937" y="581"/>
                </a:cxn>
                <a:cxn ang="0">
                  <a:pos x="1955" y="533"/>
                </a:cxn>
              </a:cxnLst>
              <a:rect l="0" t="0" r="r" b="b"/>
              <a:pathLst>
                <a:path w="1955" h="1265">
                  <a:moveTo>
                    <a:pt x="1955" y="533"/>
                  </a:moveTo>
                  <a:lnTo>
                    <a:pt x="1955" y="485"/>
                  </a:lnTo>
                  <a:lnTo>
                    <a:pt x="1937" y="438"/>
                  </a:lnTo>
                  <a:lnTo>
                    <a:pt x="1901" y="390"/>
                  </a:lnTo>
                  <a:lnTo>
                    <a:pt x="1842" y="348"/>
                  </a:lnTo>
                  <a:lnTo>
                    <a:pt x="1770" y="306"/>
                  </a:lnTo>
                  <a:lnTo>
                    <a:pt x="1686" y="270"/>
                  </a:lnTo>
                  <a:lnTo>
                    <a:pt x="1579" y="228"/>
                  </a:lnTo>
                  <a:lnTo>
                    <a:pt x="1459" y="198"/>
                  </a:lnTo>
                  <a:lnTo>
                    <a:pt x="1327" y="162"/>
                  </a:lnTo>
                  <a:lnTo>
                    <a:pt x="1178" y="132"/>
                  </a:lnTo>
                  <a:lnTo>
                    <a:pt x="1010" y="102"/>
                  </a:lnTo>
                  <a:lnTo>
                    <a:pt x="837" y="78"/>
                  </a:lnTo>
                  <a:lnTo>
                    <a:pt x="646" y="54"/>
                  </a:lnTo>
                  <a:lnTo>
                    <a:pt x="442" y="36"/>
                  </a:lnTo>
                  <a:lnTo>
                    <a:pt x="227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1" y="30"/>
                  </a:lnTo>
                  <a:lnTo>
                    <a:pt x="431" y="48"/>
                  </a:lnTo>
                  <a:lnTo>
                    <a:pt x="628" y="66"/>
                  </a:lnTo>
                  <a:lnTo>
                    <a:pt x="813" y="90"/>
                  </a:lnTo>
                  <a:lnTo>
                    <a:pt x="987" y="114"/>
                  </a:lnTo>
                  <a:lnTo>
                    <a:pt x="1148" y="144"/>
                  </a:lnTo>
                  <a:lnTo>
                    <a:pt x="1292" y="174"/>
                  </a:lnTo>
                  <a:lnTo>
                    <a:pt x="1423" y="204"/>
                  </a:lnTo>
                  <a:lnTo>
                    <a:pt x="1537" y="240"/>
                  </a:lnTo>
                  <a:lnTo>
                    <a:pt x="1638" y="276"/>
                  </a:lnTo>
                  <a:lnTo>
                    <a:pt x="1728" y="318"/>
                  </a:lnTo>
                  <a:lnTo>
                    <a:pt x="1794" y="360"/>
                  </a:lnTo>
                  <a:lnTo>
                    <a:pt x="1848" y="402"/>
                  </a:lnTo>
                  <a:lnTo>
                    <a:pt x="1883" y="443"/>
                  </a:lnTo>
                  <a:lnTo>
                    <a:pt x="1901" y="491"/>
                  </a:lnTo>
                  <a:lnTo>
                    <a:pt x="1901" y="539"/>
                  </a:lnTo>
                  <a:lnTo>
                    <a:pt x="1883" y="587"/>
                  </a:lnTo>
                  <a:lnTo>
                    <a:pt x="1854" y="629"/>
                  </a:lnTo>
                  <a:lnTo>
                    <a:pt x="1806" y="677"/>
                  </a:lnTo>
                  <a:lnTo>
                    <a:pt x="1746" y="719"/>
                  </a:lnTo>
                  <a:lnTo>
                    <a:pt x="1668" y="767"/>
                  </a:lnTo>
                  <a:lnTo>
                    <a:pt x="1579" y="809"/>
                  </a:lnTo>
                  <a:lnTo>
                    <a:pt x="1471" y="857"/>
                  </a:lnTo>
                  <a:lnTo>
                    <a:pt x="1357" y="899"/>
                  </a:lnTo>
                  <a:lnTo>
                    <a:pt x="1226" y="941"/>
                  </a:lnTo>
                  <a:lnTo>
                    <a:pt x="1088" y="989"/>
                  </a:lnTo>
                  <a:lnTo>
                    <a:pt x="933" y="1031"/>
                  </a:lnTo>
                  <a:lnTo>
                    <a:pt x="765" y="1073"/>
                  </a:lnTo>
                  <a:lnTo>
                    <a:pt x="592" y="1115"/>
                  </a:lnTo>
                  <a:lnTo>
                    <a:pt x="407" y="1157"/>
                  </a:lnTo>
                  <a:lnTo>
                    <a:pt x="209" y="1199"/>
                  </a:lnTo>
                  <a:lnTo>
                    <a:pt x="0" y="1241"/>
                  </a:lnTo>
                  <a:lnTo>
                    <a:pt x="0" y="1265"/>
                  </a:lnTo>
                  <a:lnTo>
                    <a:pt x="215" y="1223"/>
                  </a:lnTo>
                  <a:lnTo>
                    <a:pt x="413" y="1181"/>
                  </a:lnTo>
                  <a:lnTo>
                    <a:pt x="610" y="1139"/>
                  </a:lnTo>
                  <a:lnTo>
                    <a:pt x="789" y="1091"/>
                  </a:lnTo>
                  <a:lnTo>
                    <a:pt x="957" y="1049"/>
                  </a:lnTo>
                  <a:lnTo>
                    <a:pt x="1118" y="1001"/>
                  </a:lnTo>
                  <a:lnTo>
                    <a:pt x="1262" y="959"/>
                  </a:lnTo>
                  <a:lnTo>
                    <a:pt x="1393" y="911"/>
                  </a:lnTo>
                  <a:lnTo>
                    <a:pt x="1513" y="863"/>
                  </a:lnTo>
                  <a:lnTo>
                    <a:pt x="1620" y="815"/>
                  </a:lnTo>
                  <a:lnTo>
                    <a:pt x="1716" y="767"/>
                  </a:lnTo>
                  <a:lnTo>
                    <a:pt x="1794" y="725"/>
                  </a:lnTo>
                  <a:lnTo>
                    <a:pt x="1860" y="677"/>
                  </a:lnTo>
                  <a:lnTo>
                    <a:pt x="1907" y="629"/>
                  </a:lnTo>
                  <a:lnTo>
                    <a:pt x="1937" y="581"/>
                  </a:lnTo>
                  <a:lnTo>
                    <a:pt x="1955" y="533"/>
                  </a:lnTo>
                  <a:lnTo>
                    <a:pt x="1955" y="53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0"/>
              <a:ext cx="4709" cy="2901"/>
            </a:xfrm>
            <a:custGeom>
              <a:avLst/>
              <a:gdLst/>
              <a:ahLst/>
              <a:cxnLst>
                <a:cxn ang="0">
                  <a:pos x="4694" y="797"/>
                </a:cxn>
                <a:cxn ang="0">
                  <a:pos x="4664" y="665"/>
                </a:cxn>
                <a:cxn ang="0">
                  <a:pos x="4586" y="540"/>
                </a:cxn>
                <a:cxn ang="0">
                  <a:pos x="4466" y="426"/>
                </a:cxn>
                <a:cxn ang="0">
                  <a:pos x="4299" y="312"/>
                </a:cxn>
                <a:cxn ang="0">
                  <a:pos x="4084" y="216"/>
                </a:cxn>
                <a:cxn ang="0">
                  <a:pos x="3833" y="120"/>
                </a:cxn>
                <a:cxn ang="0">
                  <a:pos x="3540" y="36"/>
                </a:cxn>
                <a:cxn ang="0">
                  <a:pos x="3205" y="0"/>
                </a:cxn>
                <a:cxn ang="0">
                  <a:pos x="3540" y="78"/>
                </a:cxn>
                <a:cxn ang="0">
                  <a:pos x="3833" y="162"/>
                </a:cxn>
                <a:cxn ang="0">
                  <a:pos x="4084" y="258"/>
                </a:cxn>
                <a:cxn ang="0">
                  <a:pos x="4287" y="366"/>
                </a:cxn>
                <a:cxn ang="0">
                  <a:pos x="4443" y="480"/>
                </a:cxn>
                <a:cxn ang="0">
                  <a:pos x="4550" y="605"/>
                </a:cxn>
                <a:cxn ang="0">
                  <a:pos x="4610" y="737"/>
                </a:cxn>
                <a:cxn ang="0">
                  <a:pos x="4610" y="875"/>
                </a:cxn>
                <a:cxn ang="0">
                  <a:pos x="4568" y="1001"/>
                </a:cxn>
                <a:cxn ang="0">
                  <a:pos x="4490" y="1127"/>
                </a:cxn>
                <a:cxn ang="0">
                  <a:pos x="4371" y="1259"/>
                </a:cxn>
                <a:cxn ang="0">
                  <a:pos x="4215" y="1385"/>
                </a:cxn>
                <a:cxn ang="0">
                  <a:pos x="4024" y="1517"/>
                </a:cxn>
                <a:cxn ang="0">
                  <a:pos x="3803" y="1648"/>
                </a:cxn>
                <a:cxn ang="0">
                  <a:pos x="3546" y="1774"/>
                </a:cxn>
                <a:cxn ang="0">
                  <a:pos x="3259" y="1906"/>
                </a:cxn>
                <a:cxn ang="0">
                  <a:pos x="2942" y="2032"/>
                </a:cxn>
                <a:cxn ang="0">
                  <a:pos x="2595" y="2164"/>
                </a:cxn>
                <a:cxn ang="0">
                  <a:pos x="2224" y="2284"/>
                </a:cxn>
                <a:cxn ang="0">
                  <a:pos x="1824" y="2410"/>
                </a:cxn>
                <a:cxn ang="0">
                  <a:pos x="1399" y="2530"/>
                </a:cxn>
                <a:cxn ang="0">
                  <a:pos x="484" y="2757"/>
                </a:cxn>
                <a:cxn ang="0">
                  <a:pos x="0" y="2901"/>
                </a:cxn>
                <a:cxn ang="0">
                  <a:pos x="969" y="2674"/>
                </a:cxn>
                <a:cxn ang="0">
                  <a:pos x="1638" y="2494"/>
                </a:cxn>
                <a:cxn ang="0">
                  <a:pos x="2057" y="2374"/>
                </a:cxn>
                <a:cxn ang="0">
                  <a:pos x="2451" y="2248"/>
                </a:cxn>
                <a:cxn ang="0">
                  <a:pos x="2816" y="2116"/>
                </a:cxn>
                <a:cxn ang="0">
                  <a:pos x="3151" y="1984"/>
                </a:cxn>
                <a:cxn ang="0">
                  <a:pos x="3462" y="1858"/>
                </a:cxn>
                <a:cxn ang="0">
                  <a:pos x="3737" y="1720"/>
                </a:cxn>
                <a:cxn ang="0">
                  <a:pos x="3982" y="1589"/>
                </a:cxn>
                <a:cxn ang="0">
                  <a:pos x="4191" y="1457"/>
                </a:cxn>
                <a:cxn ang="0">
                  <a:pos x="4371" y="1325"/>
                </a:cxn>
                <a:cxn ang="0">
                  <a:pos x="4508" y="1193"/>
                </a:cxn>
                <a:cxn ang="0">
                  <a:pos x="4610" y="1061"/>
                </a:cxn>
                <a:cxn ang="0">
                  <a:pos x="4670" y="935"/>
                </a:cxn>
                <a:cxn ang="0">
                  <a:pos x="4688" y="869"/>
                </a:cxn>
              </a:cxnLst>
              <a:rect l="0" t="0" r="r" b="b"/>
              <a:pathLst>
                <a:path w="4694" h="2901">
                  <a:moveTo>
                    <a:pt x="4688" y="869"/>
                  </a:moveTo>
                  <a:lnTo>
                    <a:pt x="4694" y="797"/>
                  </a:lnTo>
                  <a:lnTo>
                    <a:pt x="4688" y="731"/>
                  </a:lnTo>
                  <a:lnTo>
                    <a:pt x="4664" y="665"/>
                  </a:lnTo>
                  <a:lnTo>
                    <a:pt x="4634" y="599"/>
                  </a:lnTo>
                  <a:lnTo>
                    <a:pt x="4586" y="540"/>
                  </a:lnTo>
                  <a:lnTo>
                    <a:pt x="4532" y="480"/>
                  </a:lnTo>
                  <a:lnTo>
                    <a:pt x="4466" y="426"/>
                  </a:lnTo>
                  <a:lnTo>
                    <a:pt x="4389" y="366"/>
                  </a:lnTo>
                  <a:lnTo>
                    <a:pt x="4299" y="312"/>
                  </a:lnTo>
                  <a:lnTo>
                    <a:pt x="4197" y="264"/>
                  </a:lnTo>
                  <a:lnTo>
                    <a:pt x="4084" y="216"/>
                  </a:lnTo>
                  <a:lnTo>
                    <a:pt x="3964" y="168"/>
                  </a:lnTo>
                  <a:lnTo>
                    <a:pt x="3833" y="120"/>
                  </a:lnTo>
                  <a:lnTo>
                    <a:pt x="3689" y="78"/>
                  </a:lnTo>
                  <a:lnTo>
                    <a:pt x="3540" y="36"/>
                  </a:lnTo>
                  <a:lnTo>
                    <a:pt x="3378" y="0"/>
                  </a:lnTo>
                  <a:lnTo>
                    <a:pt x="3205" y="0"/>
                  </a:lnTo>
                  <a:lnTo>
                    <a:pt x="3378" y="36"/>
                  </a:lnTo>
                  <a:lnTo>
                    <a:pt x="3540" y="78"/>
                  </a:lnTo>
                  <a:lnTo>
                    <a:pt x="3689" y="120"/>
                  </a:lnTo>
                  <a:lnTo>
                    <a:pt x="3833" y="162"/>
                  </a:lnTo>
                  <a:lnTo>
                    <a:pt x="3964" y="210"/>
                  </a:lnTo>
                  <a:lnTo>
                    <a:pt x="4084" y="258"/>
                  </a:lnTo>
                  <a:lnTo>
                    <a:pt x="4191" y="312"/>
                  </a:lnTo>
                  <a:lnTo>
                    <a:pt x="4287" y="366"/>
                  </a:lnTo>
                  <a:lnTo>
                    <a:pt x="4371" y="420"/>
                  </a:lnTo>
                  <a:lnTo>
                    <a:pt x="4443" y="480"/>
                  </a:lnTo>
                  <a:lnTo>
                    <a:pt x="4502" y="540"/>
                  </a:lnTo>
                  <a:lnTo>
                    <a:pt x="4550" y="605"/>
                  </a:lnTo>
                  <a:lnTo>
                    <a:pt x="4586" y="671"/>
                  </a:lnTo>
                  <a:lnTo>
                    <a:pt x="4610" y="737"/>
                  </a:lnTo>
                  <a:lnTo>
                    <a:pt x="4616" y="803"/>
                  </a:lnTo>
                  <a:lnTo>
                    <a:pt x="4610" y="875"/>
                  </a:lnTo>
                  <a:lnTo>
                    <a:pt x="4592" y="935"/>
                  </a:lnTo>
                  <a:lnTo>
                    <a:pt x="4568" y="1001"/>
                  </a:lnTo>
                  <a:lnTo>
                    <a:pt x="4532" y="1067"/>
                  </a:lnTo>
                  <a:lnTo>
                    <a:pt x="4490" y="1127"/>
                  </a:lnTo>
                  <a:lnTo>
                    <a:pt x="4437" y="1193"/>
                  </a:lnTo>
                  <a:lnTo>
                    <a:pt x="4371" y="1259"/>
                  </a:lnTo>
                  <a:lnTo>
                    <a:pt x="4299" y="1325"/>
                  </a:lnTo>
                  <a:lnTo>
                    <a:pt x="4215" y="1385"/>
                  </a:lnTo>
                  <a:lnTo>
                    <a:pt x="4126" y="1451"/>
                  </a:lnTo>
                  <a:lnTo>
                    <a:pt x="4024" y="1517"/>
                  </a:lnTo>
                  <a:lnTo>
                    <a:pt x="3916" y="1583"/>
                  </a:lnTo>
                  <a:lnTo>
                    <a:pt x="3803" y="1648"/>
                  </a:lnTo>
                  <a:lnTo>
                    <a:pt x="3677" y="1714"/>
                  </a:lnTo>
                  <a:lnTo>
                    <a:pt x="3546" y="1774"/>
                  </a:lnTo>
                  <a:lnTo>
                    <a:pt x="3408" y="1840"/>
                  </a:lnTo>
                  <a:lnTo>
                    <a:pt x="3259" y="1906"/>
                  </a:lnTo>
                  <a:lnTo>
                    <a:pt x="3103" y="1972"/>
                  </a:lnTo>
                  <a:lnTo>
                    <a:pt x="2942" y="2032"/>
                  </a:lnTo>
                  <a:lnTo>
                    <a:pt x="2768" y="2098"/>
                  </a:lnTo>
                  <a:lnTo>
                    <a:pt x="2595" y="2164"/>
                  </a:lnTo>
                  <a:lnTo>
                    <a:pt x="2410" y="2224"/>
                  </a:lnTo>
                  <a:lnTo>
                    <a:pt x="2224" y="2284"/>
                  </a:lnTo>
                  <a:lnTo>
                    <a:pt x="2027" y="2350"/>
                  </a:lnTo>
                  <a:lnTo>
                    <a:pt x="1824" y="2410"/>
                  </a:lnTo>
                  <a:lnTo>
                    <a:pt x="1614" y="2470"/>
                  </a:lnTo>
                  <a:lnTo>
                    <a:pt x="1399" y="2530"/>
                  </a:lnTo>
                  <a:lnTo>
                    <a:pt x="957" y="2644"/>
                  </a:lnTo>
                  <a:lnTo>
                    <a:pt x="484" y="2757"/>
                  </a:lnTo>
                  <a:lnTo>
                    <a:pt x="0" y="2865"/>
                  </a:lnTo>
                  <a:lnTo>
                    <a:pt x="0" y="2901"/>
                  </a:lnTo>
                  <a:lnTo>
                    <a:pt x="496" y="2787"/>
                  </a:lnTo>
                  <a:lnTo>
                    <a:pt x="969" y="2674"/>
                  </a:lnTo>
                  <a:lnTo>
                    <a:pt x="1423" y="2554"/>
                  </a:lnTo>
                  <a:lnTo>
                    <a:pt x="1638" y="2494"/>
                  </a:lnTo>
                  <a:lnTo>
                    <a:pt x="1854" y="2434"/>
                  </a:lnTo>
                  <a:lnTo>
                    <a:pt x="2057" y="2374"/>
                  </a:lnTo>
                  <a:lnTo>
                    <a:pt x="2254" y="2308"/>
                  </a:lnTo>
                  <a:lnTo>
                    <a:pt x="2451" y="2248"/>
                  </a:lnTo>
                  <a:lnTo>
                    <a:pt x="2637" y="2182"/>
                  </a:lnTo>
                  <a:lnTo>
                    <a:pt x="2816" y="2116"/>
                  </a:lnTo>
                  <a:lnTo>
                    <a:pt x="2990" y="2050"/>
                  </a:lnTo>
                  <a:lnTo>
                    <a:pt x="3151" y="1984"/>
                  </a:lnTo>
                  <a:lnTo>
                    <a:pt x="3312" y="1924"/>
                  </a:lnTo>
                  <a:lnTo>
                    <a:pt x="3462" y="1858"/>
                  </a:lnTo>
                  <a:lnTo>
                    <a:pt x="3605" y="1792"/>
                  </a:lnTo>
                  <a:lnTo>
                    <a:pt x="3737" y="1720"/>
                  </a:lnTo>
                  <a:lnTo>
                    <a:pt x="3863" y="1654"/>
                  </a:lnTo>
                  <a:lnTo>
                    <a:pt x="3982" y="1589"/>
                  </a:lnTo>
                  <a:lnTo>
                    <a:pt x="4090" y="1523"/>
                  </a:lnTo>
                  <a:lnTo>
                    <a:pt x="4191" y="1457"/>
                  </a:lnTo>
                  <a:lnTo>
                    <a:pt x="4287" y="1391"/>
                  </a:lnTo>
                  <a:lnTo>
                    <a:pt x="4371" y="1325"/>
                  </a:lnTo>
                  <a:lnTo>
                    <a:pt x="4443" y="1259"/>
                  </a:lnTo>
                  <a:lnTo>
                    <a:pt x="4508" y="1193"/>
                  </a:lnTo>
                  <a:lnTo>
                    <a:pt x="4562" y="1127"/>
                  </a:lnTo>
                  <a:lnTo>
                    <a:pt x="4610" y="1061"/>
                  </a:lnTo>
                  <a:lnTo>
                    <a:pt x="4646" y="995"/>
                  </a:lnTo>
                  <a:lnTo>
                    <a:pt x="4670" y="935"/>
                  </a:lnTo>
                  <a:lnTo>
                    <a:pt x="4688" y="869"/>
                  </a:lnTo>
                  <a:lnTo>
                    <a:pt x="4688" y="86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0"/>
              <a:ext cx="3773" cy="2356"/>
            </a:xfrm>
            <a:custGeom>
              <a:avLst/>
              <a:gdLst/>
              <a:ahLst/>
              <a:cxnLst>
                <a:cxn ang="0">
                  <a:pos x="3761" y="719"/>
                </a:cxn>
                <a:cxn ang="0">
                  <a:pos x="3731" y="599"/>
                </a:cxn>
                <a:cxn ang="0">
                  <a:pos x="3653" y="486"/>
                </a:cxn>
                <a:cxn ang="0">
                  <a:pos x="3522" y="378"/>
                </a:cxn>
                <a:cxn ang="0">
                  <a:pos x="3348" y="282"/>
                </a:cxn>
                <a:cxn ang="0">
                  <a:pos x="3127" y="192"/>
                </a:cxn>
                <a:cxn ang="0">
                  <a:pos x="2864" y="108"/>
                </a:cxn>
                <a:cxn ang="0">
                  <a:pos x="2559" y="36"/>
                </a:cxn>
                <a:cxn ang="0">
                  <a:pos x="2230" y="0"/>
                </a:cxn>
                <a:cxn ang="0">
                  <a:pos x="2577" y="72"/>
                </a:cxn>
                <a:cxn ang="0">
                  <a:pos x="2876" y="150"/>
                </a:cxn>
                <a:cxn ang="0">
                  <a:pos x="3139" y="234"/>
                </a:cxn>
                <a:cxn ang="0">
                  <a:pos x="3348" y="330"/>
                </a:cxn>
                <a:cxn ang="0">
                  <a:pos x="3516" y="432"/>
                </a:cxn>
                <a:cxn ang="0">
                  <a:pos x="3623" y="545"/>
                </a:cxn>
                <a:cxn ang="0">
                  <a:pos x="3683" y="665"/>
                </a:cxn>
                <a:cxn ang="0">
                  <a:pos x="3689" y="791"/>
                </a:cxn>
                <a:cxn ang="0">
                  <a:pos x="3653" y="887"/>
                </a:cxn>
                <a:cxn ang="0">
                  <a:pos x="3593" y="989"/>
                </a:cxn>
                <a:cxn ang="0">
                  <a:pos x="3498" y="1091"/>
                </a:cxn>
                <a:cxn ang="0">
                  <a:pos x="3372" y="1187"/>
                </a:cxn>
                <a:cxn ang="0">
                  <a:pos x="3223" y="1289"/>
                </a:cxn>
                <a:cxn ang="0">
                  <a:pos x="3043" y="1391"/>
                </a:cxn>
                <a:cxn ang="0">
                  <a:pos x="2834" y="1493"/>
                </a:cxn>
                <a:cxn ang="0">
                  <a:pos x="2607" y="1589"/>
                </a:cxn>
                <a:cxn ang="0">
                  <a:pos x="2075" y="1786"/>
                </a:cxn>
                <a:cxn ang="0">
                  <a:pos x="1459" y="1972"/>
                </a:cxn>
                <a:cxn ang="0">
                  <a:pos x="765" y="2158"/>
                </a:cxn>
                <a:cxn ang="0">
                  <a:pos x="0" y="2326"/>
                </a:cxn>
                <a:cxn ang="0">
                  <a:pos x="401" y="2272"/>
                </a:cxn>
                <a:cxn ang="0">
                  <a:pos x="1142" y="2092"/>
                </a:cxn>
                <a:cxn ang="0">
                  <a:pos x="1812" y="1900"/>
                </a:cxn>
                <a:cxn ang="0">
                  <a:pos x="2392" y="1702"/>
                </a:cxn>
                <a:cxn ang="0">
                  <a:pos x="2649" y="1607"/>
                </a:cxn>
                <a:cxn ang="0">
                  <a:pos x="2882" y="1505"/>
                </a:cxn>
                <a:cxn ang="0">
                  <a:pos x="3091" y="1403"/>
                </a:cxn>
                <a:cxn ang="0">
                  <a:pos x="3277" y="1301"/>
                </a:cxn>
                <a:cxn ang="0">
                  <a:pos x="3432" y="1193"/>
                </a:cxn>
                <a:cxn ang="0">
                  <a:pos x="3558" y="1091"/>
                </a:cxn>
                <a:cxn ang="0">
                  <a:pos x="3653" y="989"/>
                </a:cxn>
                <a:cxn ang="0">
                  <a:pos x="3719" y="887"/>
                </a:cxn>
                <a:cxn ang="0">
                  <a:pos x="3755" y="785"/>
                </a:cxn>
              </a:cxnLst>
              <a:rect l="0" t="0" r="r" b="b"/>
              <a:pathLst>
                <a:path w="3761" h="2356">
                  <a:moveTo>
                    <a:pt x="3755" y="785"/>
                  </a:moveTo>
                  <a:lnTo>
                    <a:pt x="3761" y="719"/>
                  </a:lnTo>
                  <a:lnTo>
                    <a:pt x="3755" y="659"/>
                  </a:lnTo>
                  <a:lnTo>
                    <a:pt x="3731" y="599"/>
                  </a:lnTo>
                  <a:lnTo>
                    <a:pt x="3701" y="545"/>
                  </a:lnTo>
                  <a:lnTo>
                    <a:pt x="3653" y="486"/>
                  </a:lnTo>
                  <a:lnTo>
                    <a:pt x="3593" y="432"/>
                  </a:lnTo>
                  <a:lnTo>
                    <a:pt x="3522" y="378"/>
                  </a:lnTo>
                  <a:lnTo>
                    <a:pt x="3444" y="330"/>
                  </a:lnTo>
                  <a:lnTo>
                    <a:pt x="3348" y="282"/>
                  </a:lnTo>
                  <a:lnTo>
                    <a:pt x="3241" y="234"/>
                  </a:lnTo>
                  <a:lnTo>
                    <a:pt x="3127" y="192"/>
                  </a:lnTo>
                  <a:lnTo>
                    <a:pt x="3002" y="150"/>
                  </a:lnTo>
                  <a:lnTo>
                    <a:pt x="2864" y="108"/>
                  </a:lnTo>
                  <a:lnTo>
                    <a:pt x="2715" y="72"/>
                  </a:lnTo>
                  <a:lnTo>
                    <a:pt x="2559" y="36"/>
                  </a:lnTo>
                  <a:lnTo>
                    <a:pt x="2392" y="0"/>
                  </a:lnTo>
                  <a:lnTo>
                    <a:pt x="2230" y="0"/>
                  </a:lnTo>
                  <a:lnTo>
                    <a:pt x="2410" y="36"/>
                  </a:lnTo>
                  <a:lnTo>
                    <a:pt x="2577" y="72"/>
                  </a:lnTo>
                  <a:lnTo>
                    <a:pt x="2732" y="108"/>
                  </a:lnTo>
                  <a:lnTo>
                    <a:pt x="2876" y="150"/>
                  </a:lnTo>
                  <a:lnTo>
                    <a:pt x="3014" y="192"/>
                  </a:lnTo>
                  <a:lnTo>
                    <a:pt x="3139" y="234"/>
                  </a:lnTo>
                  <a:lnTo>
                    <a:pt x="3253" y="282"/>
                  </a:lnTo>
                  <a:lnTo>
                    <a:pt x="3348" y="330"/>
                  </a:lnTo>
                  <a:lnTo>
                    <a:pt x="3438" y="384"/>
                  </a:lnTo>
                  <a:lnTo>
                    <a:pt x="3516" y="432"/>
                  </a:lnTo>
                  <a:lnTo>
                    <a:pt x="3576" y="492"/>
                  </a:lnTo>
                  <a:lnTo>
                    <a:pt x="3623" y="545"/>
                  </a:lnTo>
                  <a:lnTo>
                    <a:pt x="3665" y="605"/>
                  </a:lnTo>
                  <a:lnTo>
                    <a:pt x="3683" y="665"/>
                  </a:lnTo>
                  <a:lnTo>
                    <a:pt x="3695" y="725"/>
                  </a:lnTo>
                  <a:lnTo>
                    <a:pt x="3689" y="791"/>
                  </a:lnTo>
                  <a:lnTo>
                    <a:pt x="3677" y="839"/>
                  </a:lnTo>
                  <a:lnTo>
                    <a:pt x="3653" y="887"/>
                  </a:lnTo>
                  <a:lnTo>
                    <a:pt x="3629" y="941"/>
                  </a:lnTo>
                  <a:lnTo>
                    <a:pt x="3593" y="989"/>
                  </a:lnTo>
                  <a:lnTo>
                    <a:pt x="3546" y="1037"/>
                  </a:lnTo>
                  <a:lnTo>
                    <a:pt x="3498" y="1091"/>
                  </a:lnTo>
                  <a:lnTo>
                    <a:pt x="3438" y="1139"/>
                  </a:lnTo>
                  <a:lnTo>
                    <a:pt x="3372" y="1187"/>
                  </a:lnTo>
                  <a:lnTo>
                    <a:pt x="3301" y="1241"/>
                  </a:lnTo>
                  <a:lnTo>
                    <a:pt x="3223" y="1289"/>
                  </a:lnTo>
                  <a:lnTo>
                    <a:pt x="3133" y="1343"/>
                  </a:lnTo>
                  <a:lnTo>
                    <a:pt x="3043" y="1391"/>
                  </a:lnTo>
                  <a:lnTo>
                    <a:pt x="2942" y="1439"/>
                  </a:lnTo>
                  <a:lnTo>
                    <a:pt x="2834" y="1493"/>
                  </a:lnTo>
                  <a:lnTo>
                    <a:pt x="2727" y="1541"/>
                  </a:lnTo>
                  <a:lnTo>
                    <a:pt x="2607" y="1589"/>
                  </a:lnTo>
                  <a:lnTo>
                    <a:pt x="2356" y="1690"/>
                  </a:lnTo>
                  <a:lnTo>
                    <a:pt x="2075" y="1786"/>
                  </a:lnTo>
                  <a:lnTo>
                    <a:pt x="1782" y="1882"/>
                  </a:lnTo>
                  <a:lnTo>
                    <a:pt x="1459" y="1972"/>
                  </a:lnTo>
                  <a:lnTo>
                    <a:pt x="1124" y="2068"/>
                  </a:lnTo>
                  <a:lnTo>
                    <a:pt x="765" y="2158"/>
                  </a:lnTo>
                  <a:lnTo>
                    <a:pt x="389" y="2242"/>
                  </a:lnTo>
                  <a:lnTo>
                    <a:pt x="0" y="2326"/>
                  </a:lnTo>
                  <a:lnTo>
                    <a:pt x="0" y="2356"/>
                  </a:lnTo>
                  <a:lnTo>
                    <a:pt x="401" y="2272"/>
                  </a:lnTo>
                  <a:lnTo>
                    <a:pt x="777" y="2182"/>
                  </a:lnTo>
                  <a:lnTo>
                    <a:pt x="1142" y="2092"/>
                  </a:lnTo>
                  <a:lnTo>
                    <a:pt x="1483" y="1996"/>
                  </a:lnTo>
                  <a:lnTo>
                    <a:pt x="1812" y="1900"/>
                  </a:lnTo>
                  <a:lnTo>
                    <a:pt x="2111" y="1804"/>
                  </a:lnTo>
                  <a:lnTo>
                    <a:pt x="2392" y="1702"/>
                  </a:lnTo>
                  <a:lnTo>
                    <a:pt x="2523" y="1654"/>
                  </a:lnTo>
                  <a:lnTo>
                    <a:pt x="2649" y="1607"/>
                  </a:lnTo>
                  <a:lnTo>
                    <a:pt x="2768" y="1553"/>
                  </a:lnTo>
                  <a:lnTo>
                    <a:pt x="2882" y="1505"/>
                  </a:lnTo>
                  <a:lnTo>
                    <a:pt x="2990" y="1451"/>
                  </a:lnTo>
                  <a:lnTo>
                    <a:pt x="3091" y="1403"/>
                  </a:lnTo>
                  <a:lnTo>
                    <a:pt x="3187" y="1349"/>
                  </a:lnTo>
                  <a:lnTo>
                    <a:pt x="3277" y="1301"/>
                  </a:lnTo>
                  <a:lnTo>
                    <a:pt x="3354" y="1247"/>
                  </a:lnTo>
                  <a:lnTo>
                    <a:pt x="3432" y="1193"/>
                  </a:lnTo>
                  <a:lnTo>
                    <a:pt x="3498" y="1145"/>
                  </a:lnTo>
                  <a:lnTo>
                    <a:pt x="3558" y="1091"/>
                  </a:lnTo>
                  <a:lnTo>
                    <a:pt x="3611" y="1043"/>
                  </a:lnTo>
                  <a:lnTo>
                    <a:pt x="3653" y="989"/>
                  </a:lnTo>
                  <a:lnTo>
                    <a:pt x="3689" y="941"/>
                  </a:lnTo>
                  <a:lnTo>
                    <a:pt x="3719" y="887"/>
                  </a:lnTo>
                  <a:lnTo>
                    <a:pt x="3743" y="833"/>
                  </a:lnTo>
                  <a:lnTo>
                    <a:pt x="3755" y="785"/>
                  </a:lnTo>
                  <a:lnTo>
                    <a:pt x="3755" y="78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0" y="0"/>
              <a:ext cx="2933" cy="1846"/>
            </a:xfrm>
            <a:custGeom>
              <a:avLst/>
              <a:gdLst/>
              <a:ahLst/>
              <a:cxnLst>
                <a:cxn ang="0">
                  <a:pos x="2924" y="647"/>
                </a:cxn>
                <a:cxn ang="0">
                  <a:pos x="2876" y="528"/>
                </a:cxn>
                <a:cxn ang="0">
                  <a:pos x="2750" y="414"/>
                </a:cxn>
                <a:cxn ang="0">
                  <a:pos x="2559" y="318"/>
                </a:cxn>
                <a:cxn ang="0">
                  <a:pos x="2302" y="228"/>
                </a:cxn>
                <a:cxn ang="0">
                  <a:pos x="1985" y="150"/>
                </a:cxn>
                <a:cxn ang="0">
                  <a:pos x="1608" y="78"/>
                </a:cxn>
                <a:cxn ang="0">
                  <a:pos x="1178" y="24"/>
                </a:cxn>
                <a:cxn ang="0">
                  <a:pos x="694" y="0"/>
                </a:cxn>
                <a:cxn ang="0">
                  <a:pos x="1190" y="48"/>
                </a:cxn>
                <a:cxn ang="0">
                  <a:pos x="1626" y="108"/>
                </a:cxn>
                <a:cxn ang="0">
                  <a:pos x="2009" y="180"/>
                </a:cxn>
                <a:cxn ang="0">
                  <a:pos x="2326" y="264"/>
                </a:cxn>
                <a:cxn ang="0">
                  <a:pos x="2571" y="360"/>
                </a:cxn>
                <a:cxn ang="0">
                  <a:pos x="2750" y="468"/>
                </a:cxn>
                <a:cxn ang="0">
                  <a:pos x="2846" y="587"/>
                </a:cxn>
                <a:cxn ang="0">
                  <a:pos x="2864" y="713"/>
                </a:cxn>
                <a:cxn ang="0">
                  <a:pos x="2840" y="785"/>
                </a:cxn>
                <a:cxn ang="0">
                  <a:pos x="2792" y="857"/>
                </a:cxn>
                <a:cxn ang="0">
                  <a:pos x="2625" y="1001"/>
                </a:cxn>
                <a:cxn ang="0">
                  <a:pos x="2368" y="1145"/>
                </a:cxn>
                <a:cxn ang="0">
                  <a:pos x="2033" y="1289"/>
                </a:cxn>
                <a:cxn ang="0">
                  <a:pos x="1626" y="1433"/>
                </a:cxn>
                <a:cxn ang="0">
                  <a:pos x="1142" y="1571"/>
                </a:cxn>
                <a:cxn ang="0">
                  <a:pos x="604" y="1702"/>
                </a:cxn>
                <a:cxn ang="0">
                  <a:pos x="0" y="1828"/>
                </a:cxn>
                <a:cxn ang="0">
                  <a:pos x="311" y="1780"/>
                </a:cxn>
                <a:cxn ang="0">
                  <a:pos x="897" y="1648"/>
                </a:cxn>
                <a:cxn ang="0">
                  <a:pos x="1417" y="1511"/>
                </a:cxn>
                <a:cxn ang="0">
                  <a:pos x="1871" y="1367"/>
                </a:cxn>
                <a:cxn ang="0">
                  <a:pos x="2254" y="1223"/>
                </a:cxn>
                <a:cxn ang="0">
                  <a:pos x="2559" y="1079"/>
                </a:cxn>
                <a:cxn ang="0">
                  <a:pos x="2774" y="929"/>
                </a:cxn>
                <a:cxn ang="0">
                  <a:pos x="2876" y="815"/>
                </a:cxn>
                <a:cxn ang="0">
                  <a:pos x="2912" y="743"/>
                </a:cxn>
                <a:cxn ang="0">
                  <a:pos x="2924" y="707"/>
                </a:cxn>
              </a:cxnLst>
              <a:rect l="0" t="0" r="r" b="b"/>
              <a:pathLst>
                <a:path w="2924" h="1846">
                  <a:moveTo>
                    <a:pt x="2924" y="707"/>
                  </a:moveTo>
                  <a:lnTo>
                    <a:pt x="2924" y="647"/>
                  </a:lnTo>
                  <a:lnTo>
                    <a:pt x="2912" y="581"/>
                  </a:lnTo>
                  <a:lnTo>
                    <a:pt x="2876" y="528"/>
                  </a:lnTo>
                  <a:lnTo>
                    <a:pt x="2822" y="468"/>
                  </a:lnTo>
                  <a:lnTo>
                    <a:pt x="2750" y="414"/>
                  </a:lnTo>
                  <a:lnTo>
                    <a:pt x="2667" y="366"/>
                  </a:lnTo>
                  <a:lnTo>
                    <a:pt x="2559" y="318"/>
                  </a:lnTo>
                  <a:lnTo>
                    <a:pt x="2440" y="270"/>
                  </a:lnTo>
                  <a:lnTo>
                    <a:pt x="2302" y="228"/>
                  </a:lnTo>
                  <a:lnTo>
                    <a:pt x="2153" y="186"/>
                  </a:lnTo>
                  <a:lnTo>
                    <a:pt x="1985" y="150"/>
                  </a:lnTo>
                  <a:lnTo>
                    <a:pt x="1806" y="114"/>
                  </a:lnTo>
                  <a:lnTo>
                    <a:pt x="1608" y="78"/>
                  </a:lnTo>
                  <a:lnTo>
                    <a:pt x="1399" y="54"/>
                  </a:lnTo>
                  <a:lnTo>
                    <a:pt x="1178" y="24"/>
                  </a:lnTo>
                  <a:lnTo>
                    <a:pt x="945" y="0"/>
                  </a:lnTo>
                  <a:lnTo>
                    <a:pt x="694" y="0"/>
                  </a:lnTo>
                  <a:lnTo>
                    <a:pt x="945" y="24"/>
                  </a:lnTo>
                  <a:lnTo>
                    <a:pt x="1190" y="48"/>
                  </a:lnTo>
                  <a:lnTo>
                    <a:pt x="1417" y="78"/>
                  </a:lnTo>
                  <a:lnTo>
                    <a:pt x="1626" y="108"/>
                  </a:lnTo>
                  <a:lnTo>
                    <a:pt x="1824" y="144"/>
                  </a:lnTo>
                  <a:lnTo>
                    <a:pt x="2009" y="180"/>
                  </a:lnTo>
                  <a:lnTo>
                    <a:pt x="2176" y="222"/>
                  </a:lnTo>
                  <a:lnTo>
                    <a:pt x="2326" y="264"/>
                  </a:lnTo>
                  <a:lnTo>
                    <a:pt x="2457" y="312"/>
                  </a:lnTo>
                  <a:lnTo>
                    <a:pt x="2571" y="360"/>
                  </a:lnTo>
                  <a:lnTo>
                    <a:pt x="2667" y="414"/>
                  </a:lnTo>
                  <a:lnTo>
                    <a:pt x="2750" y="468"/>
                  </a:lnTo>
                  <a:lnTo>
                    <a:pt x="2804" y="528"/>
                  </a:lnTo>
                  <a:lnTo>
                    <a:pt x="2846" y="587"/>
                  </a:lnTo>
                  <a:lnTo>
                    <a:pt x="2864" y="647"/>
                  </a:lnTo>
                  <a:lnTo>
                    <a:pt x="2864" y="713"/>
                  </a:lnTo>
                  <a:lnTo>
                    <a:pt x="2852" y="749"/>
                  </a:lnTo>
                  <a:lnTo>
                    <a:pt x="2840" y="785"/>
                  </a:lnTo>
                  <a:lnTo>
                    <a:pt x="2816" y="821"/>
                  </a:lnTo>
                  <a:lnTo>
                    <a:pt x="2792" y="857"/>
                  </a:lnTo>
                  <a:lnTo>
                    <a:pt x="2721" y="929"/>
                  </a:lnTo>
                  <a:lnTo>
                    <a:pt x="2625" y="1001"/>
                  </a:lnTo>
                  <a:lnTo>
                    <a:pt x="2505" y="1073"/>
                  </a:lnTo>
                  <a:lnTo>
                    <a:pt x="2368" y="1145"/>
                  </a:lnTo>
                  <a:lnTo>
                    <a:pt x="2212" y="1217"/>
                  </a:lnTo>
                  <a:lnTo>
                    <a:pt x="2033" y="1289"/>
                  </a:lnTo>
                  <a:lnTo>
                    <a:pt x="1842" y="1361"/>
                  </a:lnTo>
                  <a:lnTo>
                    <a:pt x="1626" y="1433"/>
                  </a:lnTo>
                  <a:lnTo>
                    <a:pt x="1393" y="1499"/>
                  </a:lnTo>
                  <a:lnTo>
                    <a:pt x="1142" y="1571"/>
                  </a:lnTo>
                  <a:lnTo>
                    <a:pt x="879" y="1636"/>
                  </a:lnTo>
                  <a:lnTo>
                    <a:pt x="604" y="1702"/>
                  </a:lnTo>
                  <a:lnTo>
                    <a:pt x="305" y="1768"/>
                  </a:lnTo>
                  <a:lnTo>
                    <a:pt x="0" y="1828"/>
                  </a:lnTo>
                  <a:lnTo>
                    <a:pt x="0" y="1846"/>
                  </a:lnTo>
                  <a:lnTo>
                    <a:pt x="311" y="1780"/>
                  </a:lnTo>
                  <a:lnTo>
                    <a:pt x="610" y="1714"/>
                  </a:lnTo>
                  <a:lnTo>
                    <a:pt x="897" y="1648"/>
                  </a:lnTo>
                  <a:lnTo>
                    <a:pt x="1166" y="1583"/>
                  </a:lnTo>
                  <a:lnTo>
                    <a:pt x="1417" y="1511"/>
                  </a:lnTo>
                  <a:lnTo>
                    <a:pt x="1656" y="1439"/>
                  </a:lnTo>
                  <a:lnTo>
                    <a:pt x="1871" y="1367"/>
                  </a:lnTo>
                  <a:lnTo>
                    <a:pt x="2075" y="1295"/>
                  </a:lnTo>
                  <a:lnTo>
                    <a:pt x="2254" y="1223"/>
                  </a:lnTo>
                  <a:lnTo>
                    <a:pt x="2416" y="1151"/>
                  </a:lnTo>
                  <a:lnTo>
                    <a:pt x="2559" y="1079"/>
                  </a:lnTo>
                  <a:lnTo>
                    <a:pt x="2679" y="1001"/>
                  </a:lnTo>
                  <a:lnTo>
                    <a:pt x="2774" y="929"/>
                  </a:lnTo>
                  <a:lnTo>
                    <a:pt x="2846" y="857"/>
                  </a:lnTo>
                  <a:lnTo>
                    <a:pt x="2876" y="815"/>
                  </a:lnTo>
                  <a:lnTo>
                    <a:pt x="2900" y="779"/>
                  </a:lnTo>
                  <a:lnTo>
                    <a:pt x="2912" y="743"/>
                  </a:lnTo>
                  <a:lnTo>
                    <a:pt x="2924" y="707"/>
                  </a:lnTo>
                  <a:lnTo>
                    <a:pt x="2924" y="7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114" y="2847"/>
              <a:ext cx="1493" cy="204"/>
            </a:xfrm>
            <a:custGeom>
              <a:avLst/>
              <a:gdLst/>
              <a:ahLst/>
              <a:cxnLst>
                <a:cxn ang="0">
                  <a:pos x="1399" y="204"/>
                </a:cxn>
                <a:cxn ang="0">
                  <a:pos x="0" y="18"/>
                </a:cxn>
                <a:cxn ang="0">
                  <a:pos x="77" y="0"/>
                </a:cxn>
                <a:cxn ang="0">
                  <a:pos x="1488" y="186"/>
                </a:cxn>
                <a:cxn ang="0">
                  <a:pos x="1399" y="204"/>
                </a:cxn>
                <a:cxn ang="0">
                  <a:pos x="1399" y="204"/>
                </a:cxn>
              </a:cxnLst>
              <a:rect l="0" t="0" r="r" b="b"/>
              <a:pathLst>
                <a:path w="1488" h="204">
                  <a:moveTo>
                    <a:pt x="1399" y="204"/>
                  </a:moveTo>
                  <a:lnTo>
                    <a:pt x="0" y="18"/>
                  </a:lnTo>
                  <a:lnTo>
                    <a:pt x="77" y="0"/>
                  </a:lnTo>
                  <a:lnTo>
                    <a:pt x="1488" y="186"/>
                  </a:lnTo>
                  <a:lnTo>
                    <a:pt x="1399" y="204"/>
                  </a:lnTo>
                  <a:lnTo>
                    <a:pt x="1399" y="20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7" name="Group 15"/>
            <p:cNvGrpSpPr>
              <a:grpSpLocks/>
            </p:cNvGrpSpPr>
            <p:nvPr/>
          </p:nvGrpSpPr>
          <p:grpSpPr bwMode="auto">
            <a:xfrm>
              <a:off x="192" y="2284"/>
              <a:ext cx="1254" cy="923"/>
              <a:chOff x="192" y="2284"/>
              <a:chExt cx="1254" cy="923"/>
            </a:xfrm>
          </p:grpSpPr>
          <p:sp>
            <p:nvSpPr>
              <p:cNvPr id="18" name="Freeform 16"/>
              <p:cNvSpPr>
                <a:spLocks/>
              </p:cNvSpPr>
              <p:nvPr/>
            </p:nvSpPr>
            <p:spPr bwMode="hidden">
              <a:xfrm>
                <a:off x="408" y="3009"/>
                <a:ext cx="47" cy="6"/>
              </a:xfrm>
              <a:custGeom>
                <a:avLst/>
                <a:gdLst/>
                <a:ahLst/>
                <a:cxnLst>
                  <a:cxn ang="0">
                    <a:pos x="47" y="6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7" y="6"/>
                  </a:cxn>
                  <a:cxn ang="0">
                    <a:pos x="47" y="6"/>
                  </a:cxn>
                  <a:cxn ang="0">
                    <a:pos x="47" y="6"/>
                  </a:cxn>
                </a:cxnLst>
                <a:rect l="0" t="0" r="r" b="b"/>
                <a:pathLst>
                  <a:path w="47" h="6">
                    <a:moveTo>
                      <a:pt x="47" y="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47" y="6"/>
                    </a:lnTo>
                    <a:lnTo>
                      <a:pt x="47" y="6"/>
                    </a:lnTo>
                    <a:lnTo>
                      <a:pt x="47" y="6"/>
                    </a:lnTo>
                    <a:close/>
                  </a:path>
                </a:pathLst>
              </a:custGeom>
              <a:solidFill>
                <a:srgbClr val="1414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hidden">
              <a:xfrm>
                <a:off x="912" y="2284"/>
                <a:ext cx="324" cy="162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6" y="24"/>
                  </a:cxn>
                  <a:cxn ang="0">
                    <a:pos x="12" y="18"/>
                  </a:cxn>
                  <a:cxn ang="0">
                    <a:pos x="48" y="6"/>
                  </a:cxn>
                  <a:cxn ang="0">
                    <a:pos x="101" y="0"/>
                  </a:cxn>
                  <a:cxn ang="0">
                    <a:pos x="137" y="6"/>
                  </a:cxn>
                  <a:cxn ang="0">
                    <a:pos x="173" y="18"/>
                  </a:cxn>
                  <a:cxn ang="0">
                    <a:pos x="239" y="54"/>
                  </a:cxn>
                  <a:cxn ang="0">
                    <a:pos x="287" y="90"/>
                  </a:cxn>
                  <a:cxn ang="0">
                    <a:pos x="317" y="114"/>
                  </a:cxn>
                  <a:cxn ang="0">
                    <a:pos x="323" y="126"/>
                  </a:cxn>
                  <a:cxn ang="0">
                    <a:pos x="323" y="126"/>
                  </a:cxn>
                  <a:cxn ang="0">
                    <a:pos x="221" y="162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323" h="162">
                    <a:moveTo>
                      <a:pt x="0" y="24"/>
                    </a:moveTo>
                    <a:lnTo>
                      <a:pt x="6" y="24"/>
                    </a:lnTo>
                    <a:lnTo>
                      <a:pt x="12" y="18"/>
                    </a:lnTo>
                    <a:lnTo>
                      <a:pt x="48" y="6"/>
                    </a:lnTo>
                    <a:lnTo>
                      <a:pt x="101" y="0"/>
                    </a:lnTo>
                    <a:lnTo>
                      <a:pt x="137" y="6"/>
                    </a:lnTo>
                    <a:lnTo>
                      <a:pt x="173" y="18"/>
                    </a:lnTo>
                    <a:lnTo>
                      <a:pt x="239" y="54"/>
                    </a:lnTo>
                    <a:lnTo>
                      <a:pt x="287" y="90"/>
                    </a:lnTo>
                    <a:lnTo>
                      <a:pt x="317" y="114"/>
                    </a:lnTo>
                    <a:lnTo>
                      <a:pt x="323" y="126"/>
                    </a:lnTo>
                    <a:lnTo>
                      <a:pt x="323" y="126"/>
                    </a:lnTo>
                    <a:lnTo>
                      <a:pt x="221" y="162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" name="Freeform 18"/>
              <p:cNvSpPr>
                <a:spLocks noEditPoints="1"/>
              </p:cNvSpPr>
              <p:nvPr/>
            </p:nvSpPr>
            <p:spPr bwMode="hidden">
              <a:xfrm>
                <a:off x="192" y="2284"/>
                <a:ext cx="1254" cy="923"/>
              </a:xfrm>
              <a:custGeom>
                <a:avLst/>
                <a:gdLst/>
                <a:ahLst/>
                <a:cxnLst>
                  <a:cxn ang="0">
                    <a:pos x="1166" y="641"/>
                  </a:cxn>
                  <a:cxn ang="0">
                    <a:pos x="1166" y="473"/>
                  </a:cxn>
                  <a:cxn ang="0">
                    <a:pos x="1136" y="384"/>
                  </a:cxn>
                  <a:cxn ang="0">
                    <a:pos x="1112" y="288"/>
                  </a:cxn>
                  <a:cxn ang="0">
                    <a:pos x="1053" y="174"/>
                  </a:cxn>
                  <a:cxn ang="0">
                    <a:pos x="981" y="96"/>
                  </a:cxn>
                  <a:cxn ang="0">
                    <a:pos x="963" y="72"/>
                  </a:cxn>
                  <a:cxn ang="0">
                    <a:pos x="891" y="18"/>
                  </a:cxn>
                  <a:cxn ang="0">
                    <a:pos x="819" y="6"/>
                  </a:cxn>
                  <a:cxn ang="0">
                    <a:pos x="712" y="24"/>
                  </a:cxn>
                  <a:cxn ang="0">
                    <a:pos x="664" y="42"/>
                  </a:cxn>
                  <a:cxn ang="0">
                    <a:pos x="568" y="120"/>
                  </a:cxn>
                  <a:cxn ang="0">
                    <a:pos x="532" y="228"/>
                  </a:cxn>
                  <a:cxn ang="0">
                    <a:pos x="509" y="348"/>
                  </a:cxn>
                  <a:cxn ang="0">
                    <a:pos x="431" y="479"/>
                  </a:cxn>
                  <a:cxn ang="0">
                    <a:pos x="413" y="539"/>
                  </a:cxn>
                  <a:cxn ang="0">
                    <a:pos x="353" y="599"/>
                  </a:cxn>
                  <a:cxn ang="0">
                    <a:pos x="305" y="629"/>
                  </a:cxn>
                  <a:cxn ang="0">
                    <a:pos x="293" y="635"/>
                  </a:cxn>
                  <a:cxn ang="0">
                    <a:pos x="257" y="677"/>
                  </a:cxn>
                  <a:cxn ang="0">
                    <a:pos x="150" y="797"/>
                  </a:cxn>
                  <a:cxn ang="0">
                    <a:pos x="54" y="839"/>
                  </a:cxn>
                  <a:cxn ang="0">
                    <a:pos x="156" y="905"/>
                  </a:cxn>
                  <a:cxn ang="0">
                    <a:pos x="240" y="869"/>
                  </a:cxn>
                  <a:cxn ang="0">
                    <a:pos x="640" y="827"/>
                  </a:cxn>
                  <a:cxn ang="0">
                    <a:pos x="700" y="725"/>
                  </a:cxn>
                  <a:cxn ang="0">
                    <a:pos x="694" y="611"/>
                  </a:cxn>
                  <a:cxn ang="0">
                    <a:pos x="778" y="551"/>
                  </a:cxn>
                  <a:cxn ang="0">
                    <a:pos x="879" y="449"/>
                  </a:cxn>
                  <a:cxn ang="0">
                    <a:pos x="909" y="414"/>
                  </a:cxn>
                  <a:cxn ang="0">
                    <a:pos x="975" y="318"/>
                  </a:cxn>
                  <a:cxn ang="0">
                    <a:pos x="1023" y="336"/>
                  </a:cxn>
                  <a:cxn ang="0">
                    <a:pos x="1118" y="617"/>
                  </a:cxn>
                  <a:cxn ang="0">
                    <a:pos x="1112" y="689"/>
                  </a:cxn>
                  <a:cxn ang="0">
                    <a:pos x="1148" y="749"/>
                  </a:cxn>
                  <a:cxn ang="0">
                    <a:pos x="1202" y="713"/>
                  </a:cxn>
                  <a:cxn ang="0">
                    <a:pos x="1238" y="749"/>
                  </a:cxn>
                  <a:cxn ang="0">
                    <a:pos x="1250" y="743"/>
                  </a:cxn>
                  <a:cxn ang="0">
                    <a:pos x="694" y="264"/>
                  </a:cxn>
                  <a:cxn ang="0">
                    <a:pos x="784" y="372"/>
                  </a:cxn>
                  <a:cxn ang="0">
                    <a:pos x="766" y="443"/>
                  </a:cxn>
                  <a:cxn ang="0">
                    <a:pos x="706" y="515"/>
                  </a:cxn>
                  <a:cxn ang="0">
                    <a:pos x="658" y="569"/>
                  </a:cxn>
                  <a:cxn ang="0">
                    <a:pos x="616" y="593"/>
                  </a:cxn>
                  <a:cxn ang="0">
                    <a:pos x="574" y="617"/>
                  </a:cxn>
                  <a:cxn ang="0">
                    <a:pos x="562" y="707"/>
                  </a:cxn>
                  <a:cxn ang="0">
                    <a:pos x="353" y="755"/>
                  </a:cxn>
                  <a:cxn ang="0">
                    <a:pos x="389" y="641"/>
                  </a:cxn>
                  <a:cxn ang="0">
                    <a:pos x="425" y="647"/>
                  </a:cxn>
                  <a:cxn ang="0">
                    <a:pos x="443" y="617"/>
                  </a:cxn>
                  <a:cxn ang="0">
                    <a:pos x="568" y="515"/>
                  </a:cxn>
                  <a:cxn ang="0">
                    <a:pos x="616" y="473"/>
                  </a:cxn>
                  <a:cxn ang="0">
                    <a:pos x="640" y="396"/>
                  </a:cxn>
                  <a:cxn ang="0">
                    <a:pos x="640" y="378"/>
                  </a:cxn>
                  <a:cxn ang="0">
                    <a:pos x="664" y="270"/>
                  </a:cxn>
                  <a:cxn ang="0">
                    <a:pos x="682" y="192"/>
                  </a:cxn>
                  <a:cxn ang="0">
                    <a:pos x="694" y="264"/>
                  </a:cxn>
                  <a:cxn ang="0">
                    <a:pos x="532" y="455"/>
                  </a:cxn>
                  <a:cxn ang="0">
                    <a:pos x="634" y="803"/>
                  </a:cxn>
                </a:cxnLst>
                <a:rect l="0" t="0" r="r" b="b"/>
                <a:pathLst>
                  <a:path w="1250" h="923">
                    <a:moveTo>
                      <a:pt x="1244" y="713"/>
                    </a:moveTo>
                    <a:lnTo>
                      <a:pt x="1214" y="683"/>
                    </a:lnTo>
                    <a:lnTo>
                      <a:pt x="1166" y="653"/>
                    </a:lnTo>
                    <a:lnTo>
                      <a:pt x="1166" y="653"/>
                    </a:lnTo>
                    <a:lnTo>
                      <a:pt x="1166" y="641"/>
                    </a:lnTo>
                    <a:lnTo>
                      <a:pt x="1172" y="617"/>
                    </a:lnTo>
                    <a:lnTo>
                      <a:pt x="1172" y="581"/>
                    </a:lnTo>
                    <a:lnTo>
                      <a:pt x="1172" y="545"/>
                    </a:lnTo>
                    <a:lnTo>
                      <a:pt x="1172" y="509"/>
                    </a:lnTo>
                    <a:lnTo>
                      <a:pt x="1166" y="473"/>
                    </a:lnTo>
                    <a:lnTo>
                      <a:pt x="1154" y="443"/>
                    </a:lnTo>
                    <a:lnTo>
                      <a:pt x="1148" y="431"/>
                    </a:lnTo>
                    <a:lnTo>
                      <a:pt x="1142" y="425"/>
                    </a:lnTo>
                    <a:lnTo>
                      <a:pt x="1142" y="408"/>
                    </a:lnTo>
                    <a:lnTo>
                      <a:pt x="1136" y="384"/>
                    </a:lnTo>
                    <a:lnTo>
                      <a:pt x="1130" y="354"/>
                    </a:lnTo>
                    <a:lnTo>
                      <a:pt x="1118" y="324"/>
                    </a:lnTo>
                    <a:lnTo>
                      <a:pt x="1106" y="300"/>
                    </a:lnTo>
                    <a:lnTo>
                      <a:pt x="1112" y="294"/>
                    </a:lnTo>
                    <a:lnTo>
                      <a:pt x="1112" y="288"/>
                    </a:lnTo>
                    <a:lnTo>
                      <a:pt x="1112" y="270"/>
                    </a:lnTo>
                    <a:lnTo>
                      <a:pt x="1106" y="252"/>
                    </a:lnTo>
                    <a:lnTo>
                      <a:pt x="1083" y="210"/>
                    </a:lnTo>
                    <a:lnTo>
                      <a:pt x="1059" y="180"/>
                    </a:lnTo>
                    <a:lnTo>
                      <a:pt x="1053" y="174"/>
                    </a:lnTo>
                    <a:lnTo>
                      <a:pt x="1047" y="168"/>
                    </a:lnTo>
                    <a:lnTo>
                      <a:pt x="1041" y="126"/>
                    </a:lnTo>
                    <a:lnTo>
                      <a:pt x="1017" y="114"/>
                    </a:lnTo>
                    <a:lnTo>
                      <a:pt x="987" y="90"/>
                    </a:lnTo>
                    <a:lnTo>
                      <a:pt x="981" y="96"/>
                    </a:lnTo>
                    <a:lnTo>
                      <a:pt x="981" y="102"/>
                    </a:lnTo>
                    <a:lnTo>
                      <a:pt x="975" y="120"/>
                    </a:lnTo>
                    <a:lnTo>
                      <a:pt x="975" y="108"/>
                    </a:lnTo>
                    <a:lnTo>
                      <a:pt x="969" y="90"/>
                    </a:lnTo>
                    <a:lnTo>
                      <a:pt x="963" y="72"/>
                    </a:lnTo>
                    <a:lnTo>
                      <a:pt x="963" y="66"/>
                    </a:lnTo>
                    <a:lnTo>
                      <a:pt x="933" y="42"/>
                    </a:lnTo>
                    <a:lnTo>
                      <a:pt x="921" y="36"/>
                    </a:lnTo>
                    <a:lnTo>
                      <a:pt x="915" y="30"/>
                    </a:lnTo>
                    <a:lnTo>
                      <a:pt x="891" y="18"/>
                    </a:lnTo>
                    <a:lnTo>
                      <a:pt x="885" y="18"/>
                    </a:lnTo>
                    <a:lnTo>
                      <a:pt x="867" y="18"/>
                    </a:lnTo>
                    <a:lnTo>
                      <a:pt x="855" y="18"/>
                    </a:lnTo>
                    <a:lnTo>
                      <a:pt x="849" y="18"/>
                    </a:lnTo>
                    <a:lnTo>
                      <a:pt x="819" y="6"/>
                    </a:lnTo>
                    <a:lnTo>
                      <a:pt x="796" y="0"/>
                    </a:lnTo>
                    <a:lnTo>
                      <a:pt x="772" y="6"/>
                    </a:lnTo>
                    <a:lnTo>
                      <a:pt x="754" y="18"/>
                    </a:lnTo>
                    <a:lnTo>
                      <a:pt x="730" y="18"/>
                    </a:lnTo>
                    <a:lnTo>
                      <a:pt x="712" y="24"/>
                    </a:lnTo>
                    <a:lnTo>
                      <a:pt x="700" y="30"/>
                    </a:lnTo>
                    <a:lnTo>
                      <a:pt x="700" y="30"/>
                    </a:lnTo>
                    <a:lnTo>
                      <a:pt x="694" y="30"/>
                    </a:lnTo>
                    <a:lnTo>
                      <a:pt x="688" y="30"/>
                    </a:lnTo>
                    <a:lnTo>
                      <a:pt x="664" y="42"/>
                    </a:lnTo>
                    <a:lnTo>
                      <a:pt x="628" y="60"/>
                    </a:lnTo>
                    <a:lnTo>
                      <a:pt x="586" y="90"/>
                    </a:lnTo>
                    <a:lnTo>
                      <a:pt x="574" y="108"/>
                    </a:lnTo>
                    <a:lnTo>
                      <a:pt x="562" y="120"/>
                    </a:lnTo>
                    <a:lnTo>
                      <a:pt x="568" y="120"/>
                    </a:lnTo>
                    <a:lnTo>
                      <a:pt x="568" y="114"/>
                    </a:lnTo>
                    <a:lnTo>
                      <a:pt x="550" y="150"/>
                    </a:lnTo>
                    <a:lnTo>
                      <a:pt x="538" y="192"/>
                    </a:lnTo>
                    <a:lnTo>
                      <a:pt x="532" y="216"/>
                    </a:lnTo>
                    <a:lnTo>
                      <a:pt x="532" y="228"/>
                    </a:lnTo>
                    <a:lnTo>
                      <a:pt x="532" y="228"/>
                    </a:lnTo>
                    <a:lnTo>
                      <a:pt x="527" y="246"/>
                    </a:lnTo>
                    <a:lnTo>
                      <a:pt x="521" y="276"/>
                    </a:lnTo>
                    <a:lnTo>
                      <a:pt x="515" y="312"/>
                    </a:lnTo>
                    <a:lnTo>
                      <a:pt x="509" y="348"/>
                    </a:lnTo>
                    <a:lnTo>
                      <a:pt x="473" y="390"/>
                    </a:lnTo>
                    <a:lnTo>
                      <a:pt x="473" y="396"/>
                    </a:lnTo>
                    <a:lnTo>
                      <a:pt x="467" y="402"/>
                    </a:lnTo>
                    <a:lnTo>
                      <a:pt x="449" y="437"/>
                    </a:lnTo>
                    <a:lnTo>
                      <a:pt x="431" y="479"/>
                    </a:lnTo>
                    <a:lnTo>
                      <a:pt x="419" y="521"/>
                    </a:lnTo>
                    <a:lnTo>
                      <a:pt x="413" y="527"/>
                    </a:lnTo>
                    <a:lnTo>
                      <a:pt x="413" y="533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353" y="599"/>
                    </a:lnTo>
                    <a:lnTo>
                      <a:pt x="347" y="599"/>
                    </a:lnTo>
                    <a:lnTo>
                      <a:pt x="341" y="599"/>
                    </a:lnTo>
                    <a:lnTo>
                      <a:pt x="335" y="611"/>
                    </a:lnTo>
                    <a:lnTo>
                      <a:pt x="311" y="629"/>
                    </a:lnTo>
                    <a:lnTo>
                      <a:pt x="305" y="629"/>
                    </a:lnTo>
                    <a:lnTo>
                      <a:pt x="299" y="629"/>
                    </a:lnTo>
                    <a:lnTo>
                      <a:pt x="299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57" y="659"/>
                    </a:lnTo>
                    <a:lnTo>
                      <a:pt x="257" y="665"/>
                    </a:lnTo>
                    <a:lnTo>
                      <a:pt x="257" y="665"/>
                    </a:lnTo>
                    <a:lnTo>
                      <a:pt x="257" y="677"/>
                    </a:lnTo>
                    <a:lnTo>
                      <a:pt x="257" y="701"/>
                    </a:lnTo>
                    <a:lnTo>
                      <a:pt x="257" y="719"/>
                    </a:lnTo>
                    <a:lnTo>
                      <a:pt x="257" y="731"/>
                    </a:lnTo>
                    <a:lnTo>
                      <a:pt x="216" y="725"/>
                    </a:lnTo>
                    <a:lnTo>
                      <a:pt x="150" y="797"/>
                    </a:lnTo>
                    <a:lnTo>
                      <a:pt x="150" y="827"/>
                    </a:lnTo>
                    <a:lnTo>
                      <a:pt x="174" y="827"/>
                    </a:lnTo>
                    <a:lnTo>
                      <a:pt x="114" y="845"/>
                    </a:lnTo>
                    <a:lnTo>
                      <a:pt x="108" y="851"/>
                    </a:lnTo>
                    <a:lnTo>
                      <a:pt x="54" y="839"/>
                    </a:lnTo>
                    <a:lnTo>
                      <a:pt x="0" y="857"/>
                    </a:lnTo>
                    <a:lnTo>
                      <a:pt x="0" y="875"/>
                    </a:lnTo>
                    <a:lnTo>
                      <a:pt x="102" y="893"/>
                    </a:lnTo>
                    <a:lnTo>
                      <a:pt x="96" y="893"/>
                    </a:lnTo>
                    <a:lnTo>
                      <a:pt x="156" y="905"/>
                    </a:lnTo>
                    <a:lnTo>
                      <a:pt x="168" y="899"/>
                    </a:lnTo>
                    <a:lnTo>
                      <a:pt x="311" y="923"/>
                    </a:lnTo>
                    <a:lnTo>
                      <a:pt x="365" y="911"/>
                    </a:lnTo>
                    <a:lnTo>
                      <a:pt x="371" y="887"/>
                    </a:lnTo>
                    <a:lnTo>
                      <a:pt x="240" y="869"/>
                    </a:lnTo>
                    <a:lnTo>
                      <a:pt x="240" y="863"/>
                    </a:lnTo>
                    <a:lnTo>
                      <a:pt x="497" y="791"/>
                    </a:lnTo>
                    <a:lnTo>
                      <a:pt x="503" y="809"/>
                    </a:lnTo>
                    <a:lnTo>
                      <a:pt x="640" y="827"/>
                    </a:lnTo>
                    <a:lnTo>
                      <a:pt x="640" y="827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658" y="719"/>
                    </a:lnTo>
                    <a:lnTo>
                      <a:pt x="664" y="653"/>
                    </a:lnTo>
                    <a:lnTo>
                      <a:pt x="664" y="653"/>
                    </a:lnTo>
                    <a:lnTo>
                      <a:pt x="670" y="623"/>
                    </a:lnTo>
                    <a:lnTo>
                      <a:pt x="694" y="611"/>
                    </a:lnTo>
                    <a:lnTo>
                      <a:pt x="694" y="605"/>
                    </a:lnTo>
                    <a:lnTo>
                      <a:pt x="694" y="605"/>
                    </a:lnTo>
                    <a:lnTo>
                      <a:pt x="718" y="587"/>
                    </a:lnTo>
                    <a:lnTo>
                      <a:pt x="748" y="569"/>
                    </a:lnTo>
                    <a:lnTo>
                      <a:pt x="778" y="551"/>
                    </a:lnTo>
                    <a:lnTo>
                      <a:pt x="796" y="533"/>
                    </a:lnTo>
                    <a:lnTo>
                      <a:pt x="819" y="515"/>
                    </a:lnTo>
                    <a:lnTo>
                      <a:pt x="843" y="497"/>
                    </a:lnTo>
                    <a:lnTo>
                      <a:pt x="867" y="467"/>
                    </a:lnTo>
                    <a:lnTo>
                      <a:pt x="879" y="449"/>
                    </a:lnTo>
                    <a:lnTo>
                      <a:pt x="879" y="443"/>
                    </a:lnTo>
                    <a:lnTo>
                      <a:pt x="885" y="443"/>
                    </a:lnTo>
                    <a:lnTo>
                      <a:pt x="891" y="431"/>
                    </a:lnTo>
                    <a:lnTo>
                      <a:pt x="903" y="425"/>
                    </a:lnTo>
                    <a:lnTo>
                      <a:pt x="909" y="414"/>
                    </a:lnTo>
                    <a:lnTo>
                      <a:pt x="909" y="390"/>
                    </a:lnTo>
                    <a:lnTo>
                      <a:pt x="903" y="360"/>
                    </a:lnTo>
                    <a:lnTo>
                      <a:pt x="927" y="348"/>
                    </a:lnTo>
                    <a:lnTo>
                      <a:pt x="951" y="330"/>
                    </a:lnTo>
                    <a:lnTo>
                      <a:pt x="975" y="318"/>
                    </a:lnTo>
                    <a:lnTo>
                      <a:pt x="993" y="300"/>
                    </a:lnTo>
                    <a:lnTo>
                      <a:pt x="999" y="306"/>
                    </a:lnTo>
                    <a:lnTo>
                      <a:pt x="1011" y="306"/>
                    </a:lnTo>
                    <a:lnTo>
                      <a:pt x="1023" y="336"/>
                    </a:lnTo>
                    <a:lnTo>
                      <a:pt x="1023" y="336"/>
                    </a:lnTo>
                    <a:lnTo>
                      <a:pt x="1071" y="449"/>
                    </a:lnTo>
                    <a:lnTo>
                      <a:pt x="1071" y="467"/>
                    </a:lnTo>
                    <a:lnTo>
                      <a:pt x="1077" y="497"/>
                    </a:lnTo>
                    <a:lnTo>
                      <a:pt x="1101" y="563"/>
                    </a:lnTo>
                    <a:lnTo>
                      <a:pt x="1118" y="617"/>
                    </a:lnTo>
                    <a:lnTo>
                      <a:pt x="1124" y="641"/>
                    </a:lnTo>
                    <a:lnTo>
                      <a:pt x="1124" y="653"/>
                    </a:lnTo>
                    <a:lnTo>
                      <a:pt x="1118" y="659"/>
                    </a:lnTo>
                    <a:lnTo>
                      <a:pt x="1112" y="671"/>
                    </a:lnTo>
                    <a:lnTo>
                      <a:pt x="1112" y="689"/>
                    </a:lnTo>
                    <a:lnTo>
                      <a:pt x="1118" y="701"/>
                    </a:lnTo>
                    <a:lnTo>
                      <a:pt x="1124" y="719"/>
                    </a:lnTo>
                    <a:lnTo>
                      <a:pt x="1130" y="737"/>
                    </a:lnTo>
                    <a:lnTo>
                      <a:pt x="1136" y="749"/>
                    </a:lnTo>
                    <a:lnTo>
                      <a:pt x="1148" y="749"/>
                    </a:lnTo>
                    <a:lnTo>
                      <a:pt x="1154" y="743"/>
                    </a:lnTo>
                    <a:lnTo>
                      <a:pt x="1154" y="725"/>
                    </a:lnTo>
                    <a:lnTo>
                      <a:pt x="1148" y="707"/>
                    </a:lnTo>
                    <a:lnTo>
                      <a:pt x="1148" y="701"/>
                    </a:lnTo>
                    <a:lnTo>
                      <a:pt x="1202" y="713"/>
                    </a:lnTo>
                    <a:lnTo>
                      <a:pt x="1208" y="719"/>
                    </a:lnTo>
                    <a:lnTo>
                      <a:pt x="1214" y="737"/>
                    </a:lnTo>
                    <a:lnTo>
                      <a:pt x="1220" y="749"/>
                    </a:lnTo>
                    <a:lnTo>
                      <a:pt x="1232" y="755"/>
                    </a:lnTo>
                    <a:lnTo>
                      <a:pt x="1238" y="749"/>
                    </a:lnTo>
                    <a:lnTo>
                      <a:pt x="1232" y="737"/>
                    </a:lnTo>
                    <a:lnTo>
                      <a:pt x="1238" y="749"/>
                    </a:lnTo>
                    <a:lnTo>
                      <a:pt x="1244" y="755"/>
                    </a:lnTo>
                    <a:lnTo>
                      <a:pt x="1250" y="749"/>
                    </a:lnTo>
                    <a:lnTo>
                      <a:pt x="1250" y="743"/>
                    </a:lnTo>
                    <a:lnTo>
                      <a:pt x="1250" y="731"/>
                    </a:lnTo>
                    <a:lnTo>
                      <a:pt x="1244" y="719"/>
                    </a:lnTo>
                    <a:lnTo>
                      <a:pt x="1244" y="713"/>
                    </a:lnTo>
                    <a:lnTo>
                      <a:pt x="1244" y="713"/>
                    </a:lnTo>
                    <a:close/>
                    <a:moveTo>
                      <a:pt x="694" y="264"/>
                    </a:moveTo>
                    <a:lnTo>
                      <a:pt x="700" y="276"/>
                    </a:lnTo>
                    <a:lnTo>
                      <a:pt x="712" y="288"/>
                    </a:lnTo>
                    <a:lnTo>
                      <a:pt x="742" y="330"/>
                    </a:lnTo>
                    <a:lnTo>
                      <a:pt x="778" y="360"/>
                    </a:lnTo>
                    <a:lnTo>
                      <a:pt x="784" y="372"/>
                    </a:lnTo>
                    <a:lnTo>
                      <a:pt x="790" y="378"/>
                    </a:lnTo>
                    <a:lnTo>
                      <a:pt x="796" y="384"/>
                    </a:lnTo>
                    <a:lnTo>
                      <a:pt x="796" y="384"/>
                    </a:lnTo>
                    <a:lnTo>
                      <a:pt x="790" y="431"/>
                    </a:lnTo>
                    <a:lnTo>
                      <a:pt x="766" y="443"/>
                    </a:lnTo>
                    <a:lnTo>
                      <a:pt x="748" y="461"/>
                    </a:lnTo>
                    <a:lnTo>
                      <a:pt x="724" y="485"/>
                    </a:lnTo>
                    <a:lnTo>
                      <a:pt x="712" y="503"/>
                    </a:lnTo>
                    <a:lnTo>
                      <a:pt x="712" y="509"/>
                    </a:lnTo>
                    <a:lnTo>
                      <a:pt x="706" y="515"/>
                    </a:lnTo>
                    <a:lnTo>
                      <a:pt x="688" y="533"/>
                    </a:lnTo>
                    <a:lnTo>
                      <a:pt x="670" y="551"/>
                    </a:lnTo>
                    <a:lnTo>
                      <a:pt x="658" y="563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2" y="569"/>
                    </a:lnTo>
                    <a:lnTo>
                      <a:pt x="652" y="575"/>
                    </a:lnTo>
                    <a:lnTo>
                      <a:pt x="640" y="581"/>
                    </a:lnTo>
                    <a:lnTo>
                      <a:pt x="616" y="593"/>
                    </a:lnTo>
                    <a:lnTo>
                      <a:pt x="604" y="599"/>
                    </a:lnTo>
                    <a:lnTo>
                      <a:pt x="592" y="605"/>
                    </a:lnTo>
                    <a:lnTo>
                      <a:pt x="592" y="605"/>
                    </a:lnTo>
                    <a:lnTo>
                      <a:pt x="586" y="611"/>
                    </a:lnTo>
                    <a:lnTo>
                      <a:pt x="574" y="617"/>
                    </a:lnTo>
                    <a:lnTo>
                      <a:pt x="562" y="629"/>
                    </a:lnTo>
                    <a:lnTo>
                      <a:pt x="550" y="635"/>
                    </a:lnTo>
                    <a:lnTo>
                      <a:pt x="550" y="653"/>
                    </a:lnTo>
                    <a:lnTo>
                      <a:pt x="556" y="677"/>
                    </a:lnTo>
                    <a:lnTo>
                      <a:pt x="562" y="707"/>
                    </a:lnTo>
                    <a:lnTo>
                      <a:pt x="538" y="737"/>
                    </a:lnTo>
                    <a:lnTo>
                      <a:pt x="377" y="785"/>
                    </a:lnTo>
                    <a:lnTo>
                      <a:pt x="365" y="761"/>
                    </a:lnTo>
                    <a:lnTo>
                      <a:pt x="359" y="755"/>
                    </a:lnTo>
                    <a:lnTo>
                      <a:pt x="353" y="755"/>
                    </a:lnTo>
                    <a:lnTo>
                      <a:pt x="359" y="683"/>
                    </a:lnTo>
                    <a:lnTo>
                      <a:pt x="365" y="671"/>
                    </a:lnTo>
                    <a:lnTo>
                      <a:pt x="371" y="665"/>
                    </a:lnTo>
                    <a:lnTo>
                      <a:pt x="389" y="641"/>
                    </a:lnTo>
                    <a:lnTo>
                      <a:pt x="389" y="641"/>
                    </a:lnTo>
                    <a:lnTo>
                      <a:pt x="413" y="629"/>
                    </a:lnTo>
                    <a:lnTo>
                      <a:pt x="431" y="611"/>
                    </a:lnTo>
                    <a:lnTo>
                      <a:pt x="419" y="623"/>
                    </a:lnTo>
                    <a:lnTo>
                      <a:pt x="419" y="629"/>
                    </a:lnTo>
                    <a:lnTo>
                      <a:pt x="425" y="647"/>
                    </a:lnTo>
                    <a:lnTo>
                      <a:pt x="425" y="659"/>
                    </a:lnTo>
                    <a:lnTo>
                      <a:pt x="431" y="665"/>
                    </a:lnTo>
                    <a:lnTo>
                      <a:pt x="437" y="659"/>
                    </a:lnTo>
                    <a:lnTo>
                      <a:pt x="443" y="635"/>
                    </a:lnTo>
                    <a:lnTo>
                      <a:pt x="443" y="617"/>
                    </a:lnTo>
                    <a:lnTo>
                      <a:pt x="443" y="605"/>
                    </a:lnTo>
                    <a:lnTo>
                      <a:pt x="491" y="575"/>
                    </a:lnTo>
                    <a:lnTo>
                      <a:pt x="527" y="545"/>
                    </a:lnTo>
                    <a:lnTo>
                      <a:pt x="550" y="527"/>
                    </a:lnTo>
                    <a:lnTo>
                      <a:pt x="568" y="515"/>
                    </a:lnTo>
                    <a:lnTo>
                      <a:pt x="586" y="503"/>
                    </a:lnTo>
                    <a:lnTo>
                      <a:pt x="598" y="497"/>
                    </a:lnTo>
                    <a:lnTo>
                      <a:pt x="610" y="485"/>
                    </a:lnTo>
                    <a:lnTo>
                      <a:pt x="616" y="479"/>
                    </a:lnTo>
                    <a:lnTo>
                      <a:pt x="616" y="473"/>
                    </a:lnTo>
                    <a:lnTo>
                      <a:pt x="628" y="455"/>
                    </a:lnTo>
                    <a:lnTo>
                      <a:pt x="634" y="431"/>
                    </a:lnTo>
                    <a:lnTo>
                      <a:pt x="640" y="408"/>
                    </a:lnTo>
                    <a:lnTo>
                      <a:pt x="640" y="402"/>
                    </a:lnTo>
                    <a:lnTo>
                      <a:pt x="640" y="396"/>
                    </a:lnTo>
                    <a:lnTo>
                      <a:pt x="628" y="396"/>
                    </a:lnTo>
                    <a:lnTo>
                      <a:pt x="634" y="396"/>
                    </a:lnTo>
                    <a:lnTo>
                      <a:pt x="634" y="396"/>
                    </a:lnTo>
                    <a:lnTo>
                      <a:pt x="634" y="390"/>
                    </a:lnTo>
                    <a:lnTo>
                      <a:pt x="640" y="378"/>
                    </a:lnTo>
                    <a:lnTo>
                      <a:pt x="652" y="336"/>
                    </a:lnTo>
                    <a:lnTo>
                      <a:pt x="664" y="300"/>
                    </a:lnTo>
                    <a:lnTo>
                      <a:pt x="664" y="282"/>
                    </a:lnTo>
                    <a:lnTo>
                      <a:pt x="670" y="276"/>
                    </a:lnTo>
                    <a:lnTo>
                      <a:pt x="664" y="270"/>
                    </a:lnTo>
                    <a:lnTo>
                      <a:pt x="658" y="258"/>
                    </a:lnTo>
                    <a:lnTo>
                      <a:pt x="646" y="246"/>
                    </a:lnTo>
                    <a:lnTo>
                      <a:pt x="640" y="240"/>
                    </a:lnTo>
                    <a:lnTo>
                      <a:pt x="676" y="258"/>
                    </a:lnTo>
                    <a:lnTo>
                      <a:pt x="682" y="192"/>
                    </a:lnTo>
                    <a:lnTo>
                      <a:pt x="682" y="198"/>
                    </a:lnTo>
                    <a:lnTo>
                      <a:pt x="682" y="222"/>
                    </a:lnTo>
                    <a:lnTo>
                      <a:pt x="688" y="246"/>
                    </a:lnTo>
                    <a:lnTo>
                      <a:pt x="694" y="264"/>
                    </a:lnTo>
                    <a:lnTo>
                      <a:pt x="694" y="264"/>
                    </a:lnTo>
                    <a:close/>
                    <a:moveTo>
                      <a:pt x="532" y="455"/>
                    </a:moveTo>
                    <a:lnTo>
                      <a:pt x="527" y="461"/>
                    </a:lnTo>
                    <a:lnTo>
                      <a:pt x="532" y="449"/>
                    </a:lnTo>
                    <a:lnTo>
                      <a:pt x="532" y="455"/>
                    </a:lnTo>
                    <a:lnTo>
                      <a:pt x="532" y="455"/>
                    </a:lnTo>
                    <a:close/>
                    <a:moveTo>
                      <a:pt x="634" y="803"/>
                    </a:move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hidden">
              <a:xfrm>
                <a:off x="684" y="2709"/>
                <a:ext cx="47" cy="78"/>
              </a:xfrm>
              <a:custGeom>
                <a:avLst/>
                <a:gdLst/>
                <a:ahLst/>
                <a:cxnLst>
                  <a:cxn ang="0">
                    <a:pos x="12" y="72"/>
                  </a:cxn>
                  <a:cxn ang="0">
                    <a:pos x="18" y="60"/>
                  </a:cxn>
                  <a:cxn ang="0">
                    <a:pos x="24" y="54"/>
                  </a:cxn>
                  <a:cxn ang="0">
                    <a:pos x="47" y="0"/>
                  </a:cxn>
                  <a:cxn ang="0">
                    <a:pos x="0" y="78"/>
                  </a:cxn>
                  <a:cxn ang="0">
                    <a:pos x="12" y="72"/>
                  </a:cxn>
                  <a:cxn ang="0">
                    <a:pos x="12" y="72"/>
                  </a:cxn>
                </a:cxnLst>
                <a:rect l="0" t="0" r="r" b="b"/>
                <a:pathLst>
                  <a:path w="47" h="78">
                    <a:moveTo>
                      <a:pt x="12" y="72"/>
                    </a:moveTo>
                    <a:lnTo>
                      <a:pt x="18" y="60"/>
                    </a:lnTo>
                    <a:lnTo>
                      <a:pt x="24" y="54"/>
                    </a:lnTo>
                    <a:lnTo>
                      <a:pt x="47" y="0"/>
                    </a:lnTo>
                    <a:lnTo>
                      <a:pt x="0" y="78"/>
                    </a:lnTo>
                    <a:lnTo>
                      <a:pt x="12" y="72"/>
                    </a:lnTo>
                    <a:lnTo>
                      <a:pt x="12" y="7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hidden">
              <a:xfrm>
                <a:off x="1284" y="2572"/>
                <a:ext cx="149" cy="419"/>
              </a:xfrm>
              <a:custGeom>
                <a:avLst/>
                <a:gdLst/>
                <a:ahLst/>
                <a:cxnLst>
                  <a:cxn ang="0">
                    <a:pos x="29" y="96"/>
                  </a:cxn>
                  <a:cxn ang="0">
                    <a:pos x="41" y="126"/>
                  </a:cxn>
                  <a:cxn ang="0">
                    <a:pos x="29" y="161"/>
                  </a:cxn>
                  <a:cxn ang="0">
                    <a:pos x="47" y="149"/>
                  </a:cxn>
                  <a:cxn ang="0">
                    <a:pos x="53" y="347"/>
                  </a:cxn>
                  <a:cxn ang="0">
                    <a:pos x="65" y="371"/>
                  </a:cxn>
                  <a:cxn ang="0">
                    <a:pos x="65" y="377"/>
                  </a:cxn>
                  <a:cxn ang="0">
                    <a:pos x="65" y="389"/>
                  </a:cxn>
                  <a:cxn ang="0">
                    <a:pos x="77" y="395"/>
                  </a:cxn>
                  <a:cxn ang="0">
                    <a:pos x="101" y="407"/>
                  </a:cxn>
                  <a:cxn ang="0">
                    <a:pos x="125" y="413"/>
                  </a:cxn>
                  <a:cxn ang="0">
                    <a:pos x="149" y="419"/>
                  </a:cxn>
                  <a:cxn ang="0">
                    <a:pos x="125" y="395"/>
                  </a:cxn>
                  <a:cxn ang="0">
                    <a:pos x="77" y="365"/>
                  </a:cxn>
                  <a:cxn ang="0">
                    <a:pos x="77" y="365"/>
                  </a:cxn>
                  <a:cxn ang="0">
                    <a:pos x="77" y="353"/>
                  </a:cxn>
                  <a:cxn ang="0">
                    <a:pos x="83" y="329"/>
                  </a:cxn>
                  <a:cxn ang="0">
                    <a:pos x="83" y="293"/>
                  </a:cxn>
                  <a:cxn ang="0">
                    <a:pos x="83" y="257"/>
                  </a:cxn>
                  <a:cxn ang="0">
                    <a:pos x="83" y="221"/>
                  </a:cxn>
                  <a:cxn ang="0">
                    <a:pos x="77" y="185"/>
                  </a:cxn>
                  <a:cxn ang="0">
                    <a:pos x="65" y="155"/>
                  </a:cxn>
                  <a:cxn ang="0">
                    <a:pos x="59" y="143"/>
                  </a:cxn>
                  <a:cxn ang="0">
                    <a:pos x="53" y="137"/>
                  </a:cxn>
                  <a:cxn ang="0">
                    <a:pos x="53" y="120"/>
                  </a:cxn>
                  <a:cxn ang="0">
                    <a:pos x="53" y="108"/>
                  </a:cxn>
                  <a:cxn ang="0">
                    <a:pos x="47" y="90"/>
                  </a:cxn>
                  <a:cxn ang="0">
                    <a:pos x="35" y="54"/>
                  </a:cxn>
                  <a:cxn ang="0">
                    <a:pos x="23" y="18"/>
                  </a:cxn>
                  <a:cxn ang="0">
                    <a:pos x="17" y="6"/>
                  </a:cxn>
                  <a:cxn ang="0">
                    <a:pos x="17" y="0"/>
                  </a:cxn>
                  <a:cxn ang="0">
                    <a:pos x="0" y="6"/>
                  </a:cxn>
                  <a:cxn ang="0">
                    <a:pos x="6" y="114"/>
                  </a:cxn>
                  <a:cxn ang="0">
                    <a:pos x="29" y="96"/>
                  </a:cxn>
                  <a:cxn ang="0">
                    <a:pos x="29" y="96"/>
                  </a:cxn>
                </a:cxnLst>
                <a:rect l="0" t="0" r="r" b="b"/>
                <a:pathLst>
                  <a:path w="149" h="419">
                    <a:moveTo>
                      <a:pt x="29" y="96"/>
                    </a:moveTo>
                    <a:lnTo>
                      <a:pt x="41" y="126"/>
                    </a:lnTo>
                    <a:lnTo>
                      <a:pt x="29" y="161"/>
                    </a:lnTo>
                    <a:lnTo>
                      <a:pt x="47" y="149"/>
                    </a:lnTo>
                    <a:lnTo>
                      <a:pt x="53" y="347"/>
                    </a:lnTo>
                    <a:lnTo>
                      <a:pt x="65" y="371"/>
                    </a:lnTo>
                    <a:lnTo>
                      <a:pt x="65" y="377"/>
                    </a:lnTo>
                    <a:lnTo>
                      <a:pt x="65" y="389"/>
                    </a:lnTo>
                    <a:lnTo>
                      <a:pt x="77" y="395"/>
                    </a:lnTo>
                    <a:lnTo>
                      <a:pt x="101" y="407"/>
                    </a:lnTo>
                    <a:lnTo>
                      <a:pt x="125" y="413"/>
                    </a:lnTo>
                    <a:lnTo>
                      <a:pt x="149" y="419"/>
                    </a:lnTo>
                    <a:lnTo>
                      <a:pt x="125" y="395"/>
                    </a:lnTo>
                    <a:lnTo>
                      <a:pt x="77" y="365"/>
                    </a:lnTo>
                    <a:lnTo>
                      <a:pt x="77" y="365"/>
                    </a:lnTo>
                    <a:lnTo>
                      <a:pt x="77" y="353"/>
                    </a:lnTo>
                    <a:lnTo>
                      <a:pt x="83" y="329"/>
                    </a:lnTo>
                    <a:lnTo>
                      <a:pt x="83" y="293"/>
                    </a:lnTo>
                    <a:lnTo>
                      <a:pt x="83" y="257"/>
                    </a:lnTo>
                    <a:lnTo>
                      <a:pt x="83" y="221"/>
                    </a:lnTo>
                    <a:lnTo>
                      <a:pt x="77" y="185"/>
                    </a:lnTo>
                    <a:lnTo>
                      <a:pt x="65" y="155"/>
                    </a:lnTo>
                    <a:lnTo>
                      <a:pt x="59" y="143"/>
                    </a:lnTo>
                    <a:lnTo>
                      <a:pt x="53" y="137"/>
                    </a:lnTo>
                    <a:lnTo>
                      <a:pt x="53" y="120"/>
                    </a:lnTo>
                    <a:lnTo>
                      <a:pt x="53" y="108"/>
                    </a:lnTo>
                    <a:lnTo>
                      <a:pt x="47" y="90"/>
                    </a:lnTo>
                    <a:lnTo>
                      <a:pt x="35" y="54"/>
                    </a:lnTo>
                    <a:lnTo>
                      <a:pt x="23" y="18"/>
                    </a:lnTo>
                    <a:lnTo>
                      <a:pt x="17" y="6"/>
                    </a:lnTo>
                    <a:lnTo>
                      <a:pt x="17" y="0"/>
                    </a:lnTo>
                    <a:lnTo>
                      <a:pt x="0" y="6"/>
                    </a:lnTo>
                    <a:lnTo>
                      <a:pt x="6" y="114"/>
                    </a:lnTo>
                    <a:lnTo>
                      <a:pt x="29" y="96"/>
                    </a:lnTo>
                    <a:lnTo>
                      <a:pt x="2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hidden">
              <a:xfrm>
                <a:off x="1140" y="2434"/>
                <a:ext cx="167" cy="138"/>
              </a:xfrm>
              <a:custGeom>
                <a:avLst/>
                <a:gdLst/>
                <a:ahLst/>
                <a:cxnLst>
                  <a:cxn ang="0">
                    <a:pos x="102" y="18"/>
                  </a:cxn>
                  <a:cxn ang="0">
                    <a:pos x="96" y="12"/>
                  </a:cxn>
                  <a:cxn ang="0">
                    <a:pos x="90" y="0"/>
                  </a:cxn>
                  <a:cxn ang="0">
                    <a:pos x="78" y="0"/>
                  </a:cxn>
                  <a:cxn ang="0">
                    <a:pos x="66" y="0"/>
                  </a:cxn>
                  <a:cxn ang="0">
                    <a:pos x="60" y="0"/>
                  </a:cxn>
                  <a:cxn ang="0">
                    <a:pos x="48" y="6"/>
                  </a:cxn>
                  <a:cxn ang="0">
                    <a:pos x="36" y="12"/>
                  </a:cxn>
                  <a:cxn ang="0">
                    <a:pos x="30" y="12"/>
                  </a:cxn>
                  <a:cxn ang="0">
                    <a:pos x="24" y="24"/>
                  </a:cxn>
                  <a:cxn ang="0">
                    <a:pos x="18" y="42"/>
                  </a:cxn>
                  <a:cxn ang="0">
                    <a:pos x="6" y="66"/>
                  </a:cxn>
                  <a:cxn ang="0">
                    <a:pos x="0" y="72"/>
                  </a:cxn>
                  <a:cxn ang="0">
                    <a:pos x="42" y="30"/>
                  </a:cxn>
                  <a:cxn ang="0">
                    <a:pos x="30" y="66"/>
                  </a:cxn>
                  <a:cxn ang="0">
                    <a:pos x="96" y="36"/>
                  </a:cxn>
                  <a:cxn ang="0">
                    <a:pos x="120" y="78"/>
                  </a:cxn>
                  <a:cxn ang="0">
                    <a:pos x="120" y="54"/>
                  </a:cxn>
                  <a:cxn ang="0">
                    <a:pos x="167" y="138"/>
                  </a:cxn>
                  <a:cxn ang="0">
                    <a:pos x="167" y="120"/>
                  </a:cxn>
                  <a:cxn ang="0">
                    <a:pos x="161" y="102"/>
                  </a:cxn>
                  <a:cxn ang="0">
                    <a:pos x="138" y="60"/>
                  </a:cxn>
                  <a:cxn ang="0">
                    <a:pos x="114" y="30"/>
                  </a:cxn>
                  <a:cxn ang="0">
                    <a:pos x="108" y="24"/>
                  </a:cxn>
                  <a:cxn ang="0">
                    <a:pos x="102" y="18"/>
                  </a:cxn>
                  <a:cxn ang="0">
                    <a:pos x="102" y="18"/>
                  </a:cxn>
                </a:cxnLst>
                <a:rect l="0" t="0" r="r" b="b"/>
                <a:pathLst>
                  <a:path w="167" h="138">
                    <a:moveTo>
                      <a:pt x="102" y="18"/>
                    </a:moveTo>
                    <a:lnTo>
                      <a:pt x="96" y="12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60" y="0"/>
                    </a:lnTo>
                    <a:lnTo>
                      <a:pt x="48" y="6"/>
                    </a:lnTo>
                    <a:lnTo>
                      <a:pt x="36" y="12"/>
                    </a:lnTo>
                    <a:lnTo>
                      <a:pt x="30" y="12"/>
                    </a:lnTo>
                    <a:lnTo>
                      <a:pt x="24" y="24"/>
                    </a:lnTo>
                    <a:lnTo>
                      <a:pt x="18" y="42"/>
                    </a:lnTo>
                    <a:lnTo>
                      <a:pt x="6" y="66"/>
                    </a:lnTo>
                    <a:lnTo>
                      <a:pt x="0" y="72"/>
                    </a:lnTo>
                    <a:lnTo>
                      <a:pt x="42" y="30"/>
                    </a:lnTo>
                    <a:lnTo>
                      <a:pt x="30" y="66"/>
                    </a:lnTo>
                    <a:lnTo>
                      <a:pt x="96" y="36"/>
                    </a:lnTo>
                    <a:lnTo>
                      <a:pt x="120" y="78"/>
                    </a:lnTo>
                    <a:lnTo>
                      <a:pt x="120" y="54"/>
                    </a:lnTo>
                    <a:lnTo>
                      <a:pt x="167" y="138"/>
                    </a:lnTo>
                    <a:lnTo>
                      <a:pt x="167" y="120"/>
                    </a:lnTo>
                    <a:lnTo>
                      <a:pt x="161" y="102"/>
                    </a:lnTo>
                    <a:lnTo>
                      <a:pt x="138" y="60"/>
                    </a:lnTo>
                    <a:lnTo>
                      <a:pt x="114" y="30"/>
                    </a:lnTo>
                    <a:lnTo>
                      <a:pt x="108" y="24"/>
                    </a:lnTo>
                    <a:lnTo>
                      <a:pt x="102" y="18"/>
                    </a:lnTo>
                    <a:lnTo>
                      <a:pt x="102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4" name="Freeform 22"/>
              <p:cNvSpPr>
                <a:spLocks/>
              </p:cNvSpPr>
              <p:nvPr/>
            </p:nvSpPr>
            <p:spPr bwMode="hidden">
              <a:xfrm>
                <a:off x="948" y="2314"/>
                <a:ext cx="113" cy="1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0"/>
                  </a:cxn>
                  <a:cxn ang="0">
                    <a:pos x="24" y="6"/>
                  </a:cxn>
                  <a:cxn ang="0">
                    <a:pos x="48" y="18"/>
                  </a:cxn>
                  <a:cxn ang="0">
                    <a:pos x="71" y="36"/>
                  </a:cxn>
                  <a:cxn ang="0">
                    <a:pos x="83" y="48"/>
                  </a:cxn>
                  <a:cxn ang="0">
                    <a:pos x="95" y="66"/>
                  </a:cxn>
                  <a:cxn ang="0">
                    <a:pos x="107" y="90"/>
                  </a:cxn>
                  <a:cxn ang="0">
                    <a:pos x="113" y="114"/>
                  </a:cxn>
                  <a:cxn ang="0">
                    <a:pos x="83" y="66"/>
                  </a:cxn>
                  <a:cxn ang="0">
                    <a:pos x="60" y="78"/>
                  </a:cxn>
                  <a:cxn ang="0">
                    <a:pos x="71" y="54"/>
                  </a:cxn>
                  <a:cxn ang="0">
                    <a:pos x="12" y="78"/>
                  </a:cxn>
                  <a:cxn ang="0">
                    <a:pos x="60" y="48"/>
                  </a:cxn>
                  <a:cxn ang="0">
                    <a:pos x="60" y="42"/>
                  </a:cxn>
                  <a:cxn ang="0">
                    <a:pos x="54" y="30"/>
                  </a:cxn>
                  <a:cxn ang="0">
                    <a:pos x="36" y="18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13" h="114">
                    <a:moveTo>
                      <a:pt x="0" y="0"/>
                    </a:moveTo>
                    <a:lnTo>
                      <a:pt x="6" y="0"/>
                    </a:lnTo>
                    <a:lnTo>
                      <a:pt x="24" y="6"/>
                    </a:lnTo>
                    <a:lnTo>
                      <a:pt x="48" y="18"/>
                    </a:lnTo>
                    <a:lnTo>
                      <a:pt x="71" y="36"/>
                    </a:lnTo>
                    <a:lnTo>
                      <a:pt x="83" y="48"/>
                    </a:lnTo>
                    <a:lnTo>
                      <a:pt x="95" y="66"/>
                    </a:lnTo>
                    <a:lnTo>
                      <a:pt x="107" y="90"/>
                    </a:lnTo>
                    <a:lnTo>
                      <a:pt x="113" y="114"/>
                    </a:lnTo>
                    <a:lnTo>
                      <a:pt x="83" y="66"/>
                    </a:lnTo>
                    <a:lnTo>
                      <a:pt x="60" y="78"/>
                    </a:lnTo>
                    <a:lnTo>
                      <a:pt x="71" y="54"/>
                    </a:lnTo>
                    <a:lnTo>
                      <a:pt x="12" y="78"/>
                    </a:lnTo>
                    <a:lnTo>
                      <a:pt x="60" y="48"/>
                    </a:lnTo>
                    <a:lnTo>
                      <a:pt x="60" y="42"/>
                    </a:lnTo>
                    <a:lnTo>
                      <a:pt x="54" y="30"/>
                    </a:lnTo>
                    <a:lnTo>
                      <a:pt x="36" y="1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hidden">
              <a:xfrm>
                <a:off x="1122" y="2578"/>
                <a:ext cx="66" cy="60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42" y="18"/>
                  </a:cxn>
                  <a:cxn ang="0">
                    <a:pos x="36" y="6"/>
                  </a:cxn>
                  <a:cxn ang="0">
                    <a:pos x="24" y="30"/>
                  </a:cxn>
                  <a:cxn ang="0">
                    <a:pos x="18" y="36"/>
                  </a:cxn>
                  <a:cxn ang="0">
                    <a:pos x="6" y="48"/>
                  </a:cxn>
                  <a:cxn ang="0">
                    <a:pos x="0" y="60"/>
                  </a:cxn>
                  <a:cxn ang="0">
                    <a:pos x="12" y="54"/>
                  </a:cxn>
                  <a:cxn ang="0">
                    <a:pos x="30" y="36"/>
                  </a:cxn>
                  <a:cxn ang="0">
                    <a:pos x="54" y="18"/>
                  </a:cxn>
                  <a:cxn ang="0">
                    <a:pos x="66" y="6"/>
                  </a:cxn>
                  <a:cxn ang="0">
                    <a:pos x="54" y="0"/>
                  </a:cxn>
                  <a:cxn ang="0">
                    <a:pos x="54" y="0"/>
                  </a:cxn>
                </a:cxnLst>
                <a:rect l="0" t="0" r="r" b="b"/>
                <a:pathLst>
                  <a:path w="66" h="60">
                    <a:moveTo>
                      <a:pt x="54" y="0"/>
                    </a:moveTo>
                    <a:lnTo>
                      <a:pt x="42" y="18"/>
                    </a:lnTo>
                    <a:lnTo>
                      <a:pt x="36" y="6"/>
                    </a:lnTo>
                    <a:lnTo>
                      <a:pt x="24" y="30"/>
                    </a:lnTo>
                    <a:lnTo>
                      <a:pt x="18" y="36"/>
                    </a:lnTo>
                    <a:lnTo>
                      <a:pt x="6" y="48"/>
                    </a:lnTo>
                    <a:lnTo>
                      <a:pt x="0" y="60"/>
                    </a:lnTo>
                    <a:lnTo>
                      <a:pt x="12" y="54"/>
                    </a:lnTo>
                    <a:lnTo>
                      <a:pt x="30" y="36"/>
                    </a:lnTo>
                    <a:lnTo>
                      <a:pt x="54" y="18"/>
                    </a:lnTo>
                    <a:lnTo>
                      <a:pt x="66" y="6"/>
                    </a:lnTo>
                    <a:lnTo>
                      <a:pt x="54" y="0"/>
                    </a:lnTo>
                    <a:lnTo>
                      <a:pt x="5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hidden">
              <a:xfrm>
                <a:off x="942" y="2674"/>
                <a:ext cx="161" cy="179"/>
              </a:xfrm>
              <a:custGeom>
                <a:avLst/>
                <a:gdLst/>
                <a:ahLst/>
                <a:cxnLst>
                  <a:cxn ang="0">
                    <a:pos x="131" y="53"/>
                  </a:cxn>
                  <a:cxn ang="0">
                    <a:pos x="137" y="53"/>
                  </a:cxn>
                  <a:cxn ang="0">
                    <a:pos x="143" y="41"/>
                  </a:cxn>
                  <a:cxn ang="0">
                    <a:pos x="155" y="35"/>
                  </a:cxn>
                  <a:cxn ang="0">
                    <a:pos x="161" y="24"/>
                  </a:cxn>
                  <a:cxn ang="0">
                    <a:pos x="161" y="12"/>
                  </a:cxn>
                  <a:cxn ang="0">
                    <a:pos x="161" y="0"/>
                  </a:cxn>
                  <a:cxn ang="0">
                    <a:pos x="149" y="24"/>
                  </a:cxn>
                  <a:cxn ang="0">
                    <a:pos x="143" y="35"/>
                  </a:cxn>
                  <a:cxn ang="0">
                    <a:pos x="131" y="35"/>
                  </a:cxn>
                  <a:cxn ang="0">
                    <a:pos x="119" y="41"/>
                  </a:cxn>
                  <a:cxn ang="0">
                    <a:pos x="125" y="53"/>
                  </a:cxn>
                  <a:cxn ang="0">
                    <a:pos x="95" y="95"/>
                  </a:cxn>
                  <a:cxn ang="0">
                    <a:pos x="0" y="137"/>
                  </a:cxn>
                  <a:cxn ang="0">
                    <a:pos x="60" y="119"/>
                  </a:cxn>
                  <a:cxn ang="0">
                    <a:pos x="54" y="125"/>
                  </a:cxn>
                  <a:cxn ang="0">
                    <a:pos x="48" y="131"/>
                  </a:cxn>
                  <a:cxn ang="0">
                    <a:pos x="24" y="155"/>
                  </a:cxn>
                  <a:cxn ang="0">
                    <a:pos x="12" y="167"/>
                  </a:cxn>
                  <a:cxn ang="0">
                    <a:pos x="0" y="173"/>
                  </a:cxn>
                  <a:cxn ang="0">
                    <a:pos x="0" y="179"/>
                  </a:cxn>
                  <a:cxn ang="0">
                    <a:pos x="6" y="173"/>
                  </a:cxn>
                  <a:cxn ang="0">
                    <a:pos x="30" y="155"/>
                  </a:cxn>
                  <a:cxn ang="0">
                    <a:pos x="48" y="143"/>
                  </a:cxn>
                  <a:cxn ang="0">
                    <a:pos x="71" y="125"/>
                  </a:cxn>
                  <a:cxn ang="0">
                    <a:pos x="95" y="107"/>
                  </a:cxn>
                  <a:cxn ang="0">
                    <a:pos x="119" y="77"/>
                  </a:cxn>
                  <a:cxn ang="0">
                    <a:pos x="131" y="59"/>
                  </a:cxn>
                  <a:cxn ang="0">
                    <a:pos x="131" y="53"/>
                  </a:cxn>
                  <a:cxn ang="0">
                    <a:pos x="131" y="53"/>
                  </a:cxn>
                </a:cxnLst>
                <a:rect l="0" t="0" r="r" b="b"/>
                <a:pathLst>
                  <a:path w="161" h="179">
                    <a:moveTo>
                      <a:pt x="131" y="53"/>
                    </a:moveTo>
                    <a:lnTo>
                      <a:pt x="137" y="53"/>
                    </a:lnTo>
                    <a:lnTo>
                      <a:pt x="143" y="41"/>
                    </a:lnTo>
                    <a:lnTo>
                      <a:pt x="155" y="35"/>
                    </a:lnTo>
                    <a:lnTo>
                      <a:pt x="161" y="24"/>
                    </a:lnTo>
                    <a:lnTo>
                      <a:pt x="161" y="12"/>
                    </a:lnTo>
                    <a:lnTo>
                      <a:pt x="161" y="0"/>
                    </a:lnTo>
                    <a:lnTo>
                      <a:pt x="149" y="24"/>
                    </a:lnTo>
                    <a:lnTo>
                      <a:pt x="143" y="35"/>
                    </a:lnTo>
                    <a:lnTo>
                      <a:pt x="131" y="35"/>
                    </a:lnTo>
                    <a:lnTo>
                      <a:pt x="119" y="41"/>
                    </a:lnTo>
                    <a:lnTo>
                      <a:pt x="125" y="53"/>
                    </a:lnTo>
                    <a:lnTo>
                      <a:pt x="95" y="95"/>
                    </a:lnTo>
                    <a:lnTo>
                      <a:pt x="0" y="137"/>
                    </a:lnTo>
                    <a:lnTo>
                      <a:pt x="60" y="119"/>
                    </a:lnTo>
                    <a:lnTo>
                      <a:pt x="54" y="125"/>
                    </a:lnTo>
                    <a:lnTo>
                      <a:pt x="48" y="131"/>
                    </a:lnTo>
                    <a:lnTo>
                      <a:pt x="24" y="155"/>
                    </a:lnTo>
                    <a:lnTo>
                      <a:pt x="12" y="167"/>
                    </a:lnTo>
                    <a:lnTo>
                      <a:pt x="0" y="173"/>
                    </a:lnTo>
                    <a:lnTo>
                      <a:pt x="0" y="179"/>
                    </a:lnTo>
                    <a:lnTo>
                      <a:pt x="6" y="173"/>
                    </a:lnTo>
                    <a:lnTo>
                      <a:pt x="30" y="155"/>
                    </a:lnTo>
                    <a:lnTo>
                      <a:pt x="48" y="143"/>
                    </a:lnTo>
                    <a:lnTo>
                      <a:pt x="71" y="125"/>
                    </a:lnTo>
                    <a:lnTo>
                      <a:pt x="95" y="107"/>
                    </a:lnTo>
                    <a:lnTo>
                      <a:pt x="119" y="77"/>
                    </a:lnTo>
                    <a:lnTo>
                      <a:pt x="131" y="59"/>
                    </a:lnTo>
                    <a:lnTo>
                      <a:pt x="131" y="53"/>
                    </a:lnTo>
                    <a:lnTo>
                      <a:pt x="131" y="5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hidden">
              <a:xfrm>
                <a:off x="737" y="2763"/>
                <a:ext cx="73" cy="54"/>
              </a:xfrm>
              <a:custGeom>
                <a:avLst/>
                <a:gdLst/>
                <a:ahLst/>
                <a:cxnLst>
                  <a:cxn ang="0">
                    <a:pos x="24" y="36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66" y="6"/>
                  </a:cxn>
                  <a:cxn ang="0">
                    <a:pos x="72" y="0"/>
                  </a:cxn>
                  <a:cxn ang="0">
                    <a:pos x="42" y="18"/>
                  </a:cxn>
                  <a:cxn ang="0">
                    <a:pos x="30" y="24"/>
                  </a:cxn>
                  <a:cxn ang="0">
                    <a:pos x="24" y="24"/>
                  </a:cxn>
                  <a:cxn ang="0">
                    <a:pos x="18" y="18"/>
                  </a:cxn>
                  <a:cxn ang="0">
                    <a:pos x="12" y="12"/>
                  </a:cxn>
                  <a:cxn ang="0">
                    <a:pos x="0" y="54"/>
                  </a:cxn>
                  <a:cxn ang="0">
                    <a:pos x="12" y="42"/>
                  </a:cxn>
                  <a:cxn ang="0">
                    <a:pos x="24" y="36"/>
                  </a:cxn>
                  <a:cxn ang="0">
                    <a:pos x="24" y="36"/>
                  </a:cxn>
                </a:cxnLst>
                <a:rect l="0" t="0" r="r" b="b"/>
                <a:pathLst>
                  <a:path w="72" h="54">
                    <a:moveTo>
                      <a:pt x="24" y="36"/>
                    </a:moveTo>
                    <a:lnTo>
                      <a:pt x="48" y="24"/>
                    </a:lnTo>
                    <a:lnTo>
                      <a:pt x="60" y="12"/>
                    </a:lnTo>
                    <a:lnTo>
                      <a:pt x="66" y="6"/>
                    </a:lnTo>
                    <a:lnTo>
                      <a:pt x="72" y="0"/>
                    </a:lnTo>
                    <a:lnTo>
                      <a:pt x="42" y="18"/>
                    </a:lnTo>
                    <a:lnTo>
                      <a:pt x="30" y="24"/>
                    </a:lnTo>
                    <a:lnTo>
                      <a:pt x="24" y="24"/>
                    </a:lnTo>
                    <a:lnTo>
                      <a:pt x="18" y="18"/>
                    </a:lnTo>
                    <a:lnTo>
                      <a:pt x="12" y="12"/>
                    </a:lnTo>
                    <a:lnTo>
                      <a:pt x="0" y="54"/>
                    </a:lnTo>
                    <a:lnTo>
                      <a:pt x="12" y="42"/>
                    </a:lnTo>
                    <a:lnTo>
                      <a:pt x="24" y="36"/>
                    </a:lnTo>
                    <a:lnTo>
                      <a:pt x="24" y="3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hidden">
              <a:xfrm>
                <a:off x="624" y="2889"/>
                <a:ext cx="12" cy="54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2"/>
                  </a:cxn>
                  <a:cxn ang="0">
                    <a:pos x="0" y="18"/>
                  </a:cxn>
                  <a:cxn ang="0">
                    <a:pos x="6" y="54"/>
                  </a:cxn>
                  <a:cxn ang="0">
                    <a:pos x="12" y="36"/>
                  </a:cxn>
                  <a:cxn ang="0">
                    <a:pos x="12" y="18"/>
                  </a:cxn>
                  <a:cxn ang="0">
                    <a:pos x="12" y="6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54">
                    <a:moveTo>
                      <a:pt x="12" y="0"/>
                    </a:moveTo>
                    <a:lnTo>
                      <a:pt x="0" y="12"/>
                    </a:lnTo>
                    <a:lnTo>
                      <a:pt x="0" y="18"/>
                    </a:lnTo>
                    <a:lnTo>
                      <a:pt x="6" y="54"/>
                    </a:lnTo>
                    <a:lnTo>
                      <a:pt x="12" y="36"/>
                    </a:lnTo>
                    <a:lnTo>
                      <a:pt x="12" y="18"/>
                    </a:lnTo>
                    <a:lnTo>
                      <a:pt x="12" y="6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" name="Freeform 27"/>
              <p:cNvSpPr>
                <a:spLocks/>
              </p:cNvSpPr>
              <p:nvPr/>
            </p:nvSpPr>
            <p:spPr bwMode="hidden">
              <a:xfrm>
                <a:off x="492" y="3021"/>
                <a:ext cx="48" cy="72"/>
              </a:xfrm>
              <a:custGeom>
                <a:avLst/>
                <a:gdLst/>
                <a:ahLst/>
                <a:cxnLst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6" y="0"/>
                  </a:cxn>
                  <a:cxn ang="0">
                    <a:pos x="42" y="12"/>
                  </a:cxn>
                  <a:cxn ang="0">
                    <a:pos x="42" y="12"/>
                  </a:cxn>
                  <a:cxn ang="0">
                    <a:pos x="0" y="72"/>
                  </a:cxn>
                  <a:cxn ang="0">
                    <a:pos x="18" y="54"/>
                  </a:cxn>
                  <a:cxn ang="0">
                    <a:pos x="18" y="6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</a:cxnLst>
                <a:rect l="0" t="0" r="r" b="b"/>
                <a:pathLst>
                  <a:path w="48" h="72">
                    <a:moveTo>
                      <a:pt x="48" y="6"/>
                    </a:move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6" y="0"/>
                    </a:lnTo>
                    <a:lnTo>
                      <a:pt x="42" y="12"/>
                    </a:lnTo>
                    <a:lnTo>
                      <a:pt x="42" y="12"/>
                    </a:lnTo>
                    <a:lnTo>
                      <a:pt x="0" y="72"/>
                    </a:lnTo>
                    <a:lnTo>
                      <a:pt x="18" y="54"/>
                    </a:lnTo>
                    <a:lnTo>
                      <a:pt x="18" y="6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" name="Freeform 28"/>
              <p:cNvSpPr>
                <a:spLocks/>
              </p:cNvSpPr>
              <p:nvPr/>
            </p:nvSpPr>
            <p:spPr bwMode="hidden">
              <a:xfrm>
                <a:off x="437" y="3027"/>
                <a:ext cx="288" cy="84"/>
              </a:xfrm>
              <a:custGeom>
                <a:avLst/>
                <a:gdLst/>
                <a:ahLst/>
                <a:cxnLst>
                  <a:cxn ang="0">
                    <a:pos x="287" y="0"/>
                  </a:cxn>
                  <a:cxn ang="0">
                    <a:pos x="0" y="84"/>
                  </a:cxn>
                  <a:cxn ang="0">
                    <a:pos x="168" y="36"/>
                  </a:cxn>
                  <a:cxn ang="0">
                    <a:pos x="114" y="60"/>
                  </a:cxn>
                  <a:cxn ang="0">
                    <a:pos x="276" y="18"/>
                  </a:cxn>
                  <a:cxn ang="0">
                    <a:pos x="287" y="0"/>
                  </a:cxn>
                  <a:cxn ang="0">
                    <a:pos x="287" y="0"/>
                  </a:cxn>
                </a:cxnLst>
                <a:rect l="0" t="0" r="r" b="b"/>
                <a:pathLst>
                  <a:path w="287" h="84">
                    <a:moveTo>
                      <a:pt x="287" y="0"/>
                    </a:moveTo>
                    <a:lnTo>
                      <a:pt x="0" y="84"/>
                    </a:lnTo>
                    <a:lnTo>
                      <a:pt x="168" y="36"/>
                    </a:lnTo>
                    <a:lnTo>
                      <a:pt x="114" y="60"/>
                    </a:lnTo>
                    <a:lnTo>
                      <a:pt x="276" y="18"/>
                    </a:lnTo>
                    <a:lnTo>
                      <a:pt x="287" y="0"/>
                    </a:lnTo>
                    <a:lnTo>
                      <a:pt x="287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" name="Freeform 29"/>
              <p:cNvSpPr>
                <a:spLocks/>
              </p:cNvSpPr>
              <p:nvPr/>
            </p:nvSpPr>
            <p:spPr bwMode="hidden">
              <a:xfrm>
                <a:off x="828" y="3003"/>
                <a:ext cx="66" cy="10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6" y="6"/>
                  </a:cxn>
                  <a:cxn ang="0">
                    <a:pos x="0" y="84"/>
                  </a:cxn>
                  <a:cxn ang="0">
                    <a:pos x="54" y="24"/>
                  </a:cxn>
                  <a:cxn ang="0">
                    <a:pos x="6" y="108"/>
                  </a:cxn>
                  <a:cxn ang="0">
                    <a:pos x="66" y="6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6" h="108">
                    <a:moveTo>
                      <a:pt x="6" y="0"/>
                    </a:moveTo>
                    <a:lnTo>
                      <a:pt x="66" y="6"/>
                    </a:lnTo>
                    <a:lnTo>
                      <a:pt x="0" y="84"/>
                    </a:lnTo>
                    <a:lnTo>
                      <a:pt x="54" y="24"/>
                    </a:lnTo>
                    <a:lnTo>
                      <a:pt x="6" y="108"/>
                    </a:lnTo>
                    <a:lnTo>
                      <a:pt x="66" y="6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2" name="Freeform 30"/>
              <p:cNvSpPr>
                <a:spLocks/>
              </p:cNvSpPr>
              <p:nvPr/>
            </p:nvSpPr>
            <p:spPr bwMode="hidden">
              <a:xfrm>
                <a:off x="366" y="3111"/>
                <a:ext cx="77" cy="42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42" y="0"/>
                  </a:cxn>
                  <a:cxn ang="0">
                    <a:pos x="60" y="6"/>
                  </a:cxn>
                  <a:cxn ang="0">
                    <a:pos x="48" y="6"/>
                  </a:cxn>
                  <a:cxn ang="0">
                    <a:pos x="42" y="6"/>
                  </a:cxn>
                  <a:cxn ang="0">
                    <a:pos x="60" y="6"/>
                  </a:cxn>
                  <a:cxn ang="0">
                    <a:pos x="0" y="24"/>
                  </a:cxn>
                  <a:cxn ang="0">
                    <a:pos x="71" y="6"/>
                  </a:cxn>
                  <a:cxn ang="0">
                    <a:pos x="66" y="42"/>
                  </a:cxn>
                  <a:cxn ang="0">
                    <a:pos x="77" y="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77" h="42">
                    <a:moveTo>
                      <a:pt x="36" y="0"/>
                    </a:moveTo>
                    <a:lnTo>
                      <a:pt x="42" y="0"/>
                    </a:lnTo>
                    <a:lnTo>
                      <a:pt x="60" y="6"/>
                    </a:lnTo>
                    <a:lnTo>
                      <a:pt x="48" y="6"/>
                    </a:lnTo>
                    <a:lnTo>
                      <a:pt x="42" y="6"/>
                    </a:lnTo>
                    <a:lnTo>
                      <a:pt x="60" y="6"/>
                    </a:lnTo>
                    <a:lnTo>
                      <a:pt x="0" y="24"/>
                    </a:lnTo>
                    <a:lnTo>
                      <a:pt x="71" y="6"/>
                    </a:lnTo>
                    <a:lnTo>
                      <a:pt x="66" y="42"/>
                    </a:lnTo>
                    <a:lnTo>
                      <a:pt x="77" y="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3" name="Freeform 31"/>
              <p:cNvSpPr>
                <a:spLocks/>
              </p:cNvSpPr>
              <p:nvPr/>
            </p:nvSpPr>
            <p:spPr bwMode="hidden">
              <a:xfrm>
                <a:off x="498" y="3165"/>
                <a:ext cx="66" cy="30"/>
              </a:xfrm>
              <a:custGeom>
                <a:avLst/>
                <a:gdLst/>
                <a:ahLst/>
                <a:cxnLst>
                  <a:cxn ang="0">
                    <a:pos x="66" y="6"/>
                  </a:cxn>
                  <a:cxn ang="0">
                    <a:pos x="0" y="0"/>
                  </a:cxn>
                  <a:cxn ang="0">
                    <a:pos x="54" y="6"/>
                  </a:cxn>
                  <a:cxn ang="0">
                    <a:pos x="18" y="18"/>
                  </a:cxn>
                  <a:cxn ang="0">
                    <a:pos x="60" y="12"/>
                  </a:cxn>
                  <a:cxn ang="0">
                    <a:pos x="60" y="30"/>
                  </a:cxn>
                  <a:cxn ang="0">
                    <a:pos x="60" y="30"/>
                  </a:cxn>
                  <a:cxn ang="0">
                    <a:pos x="66" y="6"/>
                  </a:cxn>
                  <a:cxn ang="0">
                    <a:pos x="66" y="6"/>
                  </a:cxn>
                </a:cxnLst>
                <a:rect l="0" t="0" r="r" b="b"/>
                <a:pathLst>
                  <a:path w="66" h="30">
                    <a:moveTo>
                      <a:pt x="66" y="6"/>
                    </a:moveTo>
                    <a:lnTo>
                      <a:pt x="0" y="0"/>
                    </a:lnTo>
                    <a:lnTo>
                      <a:pt x="54" y="6"/>
                    </a:lnTo>
                    <a:lnTo>
                      <a:pt x="18" y="18"/>
                    </a:lnTo>
                    <a:lnTo>
                      <a:pt x="60" y="12"/>
                    </a:lnTo>
                    <a:lnTo>
                      <a:pt x="60" y="30"/>
                    </a:lnTo>
                    <a:lnTo>
                      <a:pt x="60" y="30"/>
                    </a:lnTo>
                    <a:lnTo>
                      <a:pt x="66" y="6"/>
                    </a:lnTo>
                    <a:lnTo>
                      <a:pt x="6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hidden">
              <a:xfrm>
                <a:off x="840" y="2919"/>
                <a:ext cx="18" cy="6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2" y="24"/>
                  </a:cxn>
                  <a:cxn ang="0">
                    <a:pos x="12" y="60"/>
                  </a:cxn>
                  <a:cxn ang="0">
                    <a:pos x="18" y="18"/>
                  </a:cxn>
                  <a:cxn ang="0">
                    <a:pos x="18" y="18"/>
                  </a:cxn>
                  <a:cxn ang="0">
                    <a:pos x="18" y="0"/>
                  </a:cxn>
                  <a:cxn ang="0">
                    <a:pos x="12" y="18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18" h="60">
                    <a:moveTo>
                      <a:pt x="0" y="24"/>
                    </a:moveTo>
                    <a:lnTo>
                      <a:pt x="12" y="24"/>
                    </a:lnTo>
                    <a:lnTo>
                      <a:pt x="12" y="60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8" y="0"/>
                    </a:lnTo>
                    <a:lnTo>
                      <a:pt x="12" y="18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5" name="Freeform 33"/>
              <p:cNvSpPr>
                <a:spLocks/>
              </p:cNvSpPr>
              <p:nvPr/>
            </p:nvSpPr>
            <p:spPr bwMode="hidden">
              <a:xfrm>
                <a:off x="546" y="3021"/>
                <a:ext cx="6" cy="1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18"/>
                  </a:cxn>
                  <a:cxn ang="0">
                    <a:pos x="6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8">
                    <a:moveTo>
                      <a:pt x="6" y="0"/>
                    </a:moveTo>
                    <a:lnTo>
                      <a:pt x="0" y="18"/>
                    </a:lnTo>
                    <a:lnTo>
                      <a:pt x="6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6" name="Freeform 34"/>
              <p:cNvSpPr>
                <a:spLocks/>
              </p:cNvSpPr>
              <p:nvPr/>
            </p:nvSpPr>
            <p:spPr bwMode="hidden">
              <a:xfrm>
                <a:off x="534" y="2943"/>
                <a:ext cx="30" cy="78"/>
              </a:xfrm>
              <a:custGeom>
                <a:avLst/>
                <a:gdLst/>
                <a:ahLst/>
                <a:cxnLst>
                  <a:cxn ang="0">
                    <a:pos x="24" y="6"/>
                  </a:cxn>
                  <a:cxn ang="0">
                    <a:pos x="18" y="24"/>
                  </a:cxn>
                  <a:cxn ang="0">
                    <a:pos x="0" y="18"/>
                  </a:cxn>
                  <a:cxn ang="0">
                    <a:pos x="12" y="30"/>
                  </a:cxn>
                  <a:cxn ang="0">
                    <a:pos x="6" y="42"/>
                  </a:cxn>
                  <a:cxn ang="0">
                    <a:pos x="18" y="78"/>
                  </a:cxn>
                  <a:cxn ang="0">
                    <a:pos x="18" y="24"/>
                  </a:cxn>
                  <a:cxn ang="0">
                    <a:pos x="24" y="12"/>
                  </a:cxn>
                  <a:cxn ang="0">
                    <a:pos x="30" y="6"/>
                  </a:cxn>
                  <a:cxn ang="0">
                    <a:pos x="30" y="6"/>
                  </a:cxn>
                  <a:cxn ang="0">
                    <a:pos x="12" y="0"/>
                  </a:cxn>
                  <a:cxn ang="0">
                    <a:pos x="24" y="6"/>
                  </a:cxn>
                  <a:cxn ang="0">
                    <a:pos x="24" y="6"/>
                  </a:cxn>
                </a:cxnLst>
                <a:rect l="0" t="0" r="r" b="b"/>
                <a:pathLst>
                  <a:path w="30" h="78">
                    <a:moveTo>
                      <a:pt x="24" y="6"/>
                    </a:moveTo>
                    <a:lnTo>
                      <a:pt x="18" y="24"/>
                    </a:lnTo>
                    <a:lnTo>
                      <a:pt x="0" y="18"/>
                    </a:lnTo>
                    <a:lnTo>
                      <a:pt x="12" y="30"/>
                    </a:lnTo>
                    <a:lnTo>
                      <a:pt x="6" y="42"/>
                    </a:lnTo>
                    <a:lnTo>
                      <a:pt x="18" y="78"/>
                    </a:lnTo>
                    <a:lnTo>
                      <a:pt x="18" y="24"/>
                    </a:lnTo>
                    <a:lnTo>
                      <a:pt x="24" y="12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12" y="0"/>
                    </a:lnTo>
                    <a:lnTo>
                      <a:pt x="24" y="6"/>
                    </a:lnTo>
                    <a:lnTo>
                      <a:pt x="24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7" name="Freeform 35"/>
              <p:cNvSpPr>
                <a:spLocks/>
              </p:cNvSpPr>
              <p:nvPr/>
            </p:nvSpPr>
            <p:spPr bwMode="hidden">
              <a:xfrm>
                <a:off x="540" y="3039"/>
                <a:ext cx="24" cy="2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0"/>
                  </a:cxn>
                  <a:cxn ang="0">
                    <a:pos x="6" y="0"/>
                  </a:cxn>
                  <a:cxn ang="0">
                    <a:pos x="12" y="6"/>
                  </a:cxn>
                  <a:cxn ang="0">
                    <a:pos x="24" y="24"/>
                  </a:cxn>
                  <a:cxn ang="0">
                    <a:pos x="24" y="18"/>
                  </a:cxn>
                  <a:cxn ang="0">
                    <a:pos x="18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24" h="24">
                    <a:moveTo>
                      <a:pt x="6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12" y="6"/>
                    </a:lnTo>
                    <a:lnTo>
                      <a:pt x="24" y="24"/>
                    </a:lnTo>
                    <a:lnTo>
                      <a:pt x="24" y="18"/>
                    </a:lnTo>
                    <a:lnTo>
                      <a:pt x="18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8" name="Freeform 36"/>
              <p:cNvSpPr>
                <a:spLocks/>
              </p:cNvSpPr>
              <p:nvPr/>
            </p:nvSpPr>
            <p:spPr bwMode="hidden">
              <a:xfrm>
                <a:off x="801" y="2681"/>
                <a:ext cx="215" cy="216"/>
              </a:xfrm>
              <a:custGeom>
                <a:avLst/>
                <a:gdLst/>
                <a:ahLst/>
                <a:cxnLst>
                  <a:cxn ang="0">
                    <a:pos x="215" y="0"/>
                  </a:cxn>
                  <a:cxn ang="0">
                    <a:pos x="147" y="36"/>
                  </a:cxn>
                  <a:cxn ang="0">
                    <a:pos x="132" y="49"/>
                  </a:cxn>
                  <a:cxn ang="0">
                    <a:pos x="104" y="79"/>
                  </a:cxn>
                  <a:cxn ang="0">
                    <a:pos x="87" y="114"/>
                  </a:cxn>
                  <a:cxn ang="0">
                    <a:pos x="48" y="156"/>
                  </a:cxn>
                  <a:cxn ang="0">
                    <a:pos x="42" y="166"/>
                  </a:cxn>
                  <a:cxn ang="0">
                    <a:pos x="29" y="177"/>
                  </a:cxn>
                  <a:cxn ang="0">
                    <a:pos x="0" y="208"/>
                  </a:cxn>
                  <a:cxn ang="0">
                    <a:pos x="48" y="216"/>
                  </a:cxn>
                  <a:cxn ang="0">
                    <a:pos x="215" y="0"/>
                  </a:cxn>
                </a:cxnLst>
                <a:rect l="0" t="0" r="r" b="b"/>
                <a:pathLst>
                  <a:path w="215" h="216">
                    <a:moveTo>
                      <a:pt x="215" y="0"/>
                    </a:moveTo>
                    <a:lnTo>
                      <a:pt x="147" y="36"/>
                    </a:lnTo>
                    <a:lnTo>
                      <a:pt x="132" y="49"/>
                    </a:lnTo>
                    <a:lnTo>
                      <a:pt x="104" y="79"/>
                    </a:lnTo>
                    <a:lnTo>
                      <a:pt x="87" y="114"/>
                    </a:lnTo>
                    <a:lnTo>
                      <a:pt x="48" y="156"/>
                    </a:lnTo>
                    <a:lnTo>
                      <a:pt x="42" y="166"/>
                    </a:lnTo>
                    <a:lnTo>
                      <a:pt x="29" y="177"/>
                    </a:lnTo>
                    <a:lnTo>
                      <a:pt x="0" y="208"/>
                    </a:lnTo>
                    <a:lnTo>
                      <a:pt x="48" y="216"/>
                    </a:lnTo>
                    <a:lnTo>
                      <a:pt x="215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9" name="Freeform 37"/>
              <p:cNvSpPr>
                <a:spLocks/>
              </p:cNvSpPr>
              <p:nvPr/>
            </p:nvSpPr>
            <p:spPr bwMode="hidden">
              <a:xfrm>
                <a:off x="536" y="2710"/>
                <a:ext cx="212" cy="179"/>
              </a:xfrm>
              <a:custGeom>
                <a:avLst/>
                <a:gdLst/>
                <a:ahLst/>
                <a:cxnLst>
                  <a:cxn ang="0">
                    <a:pos x="212" y="0"/>
                  </a:cxn>
                  <a:cxn ang="0">
                    <a:pos x="144" y="36"/>
                  </a:cxn>
                  <a:cxn ang="0">
                    <a:pos x="0" y="179"/>
                  </a:cxn>
                  <a:cxn ang="0">
                    <a:pos x="177" y="85"/>
                  </a:cxn>
                  <a:cxn ang="0">
                    <a:pos x="212" y="0"/>
                  </a:cxn>
                </a:cxnLst>
                <a:rect l="0" t="0" r="r" b="b"/>
                <a:pathLst>
                  <a:path w="212" h="179">
                    <a:moveTo>
                      <a:pt x="212" y="0"/>
                    </a:moveTo>
                    <a:lnTo>
                      <a:pt x="144" y="36"/>
                    </a:lnTo>
                    <a:lnTo>
                      <a:pt x="0" y="179"/>
                    </a:lnTo>
                    <a:lnTo>
                      <a:pt x="177" y="85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0" name="Freeform 38"/>
              <p:cNvSpPr>
                <a:spLocks/>
              </p:cNvSpPr>
              <p:nvPr/>
            </p:nvSpPr>
            <p:spPr bwMode="hidden">
              <a:xfrm>
                <a:off x="1037" y="2609"/>
                <a:ext cx="64" cy="79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64" y="79"/>
                  </a:cxn>
                  <a:cxn ang="0">
                    <a:pos x="60" y="0"/>
                  </a:cxn>
                  <a:cxn ang="0">
                    <a:pos x="0" y="22"/>
                  </a:cxn>
                </a:cxnLst>
                <a:rect l="0" t="0" r="r" b="b"/>
                <a:pathLst>
                  <a:path w="64" h="79">
                    <a:moveTo>
                      <a:pt x="0" y="22"/>
                    </a:moveTo>
                    <a:lnTo>
                      <a:pt x="64" y="79"/>
                    </a:lnTo>
                    <a:lnTo>
                      <a:pt x="60" y="0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" name="Freeform 39"/>
              <p:cNvSpPr>
                <a:spLocks/>
              </p:cNvSpPr>
              <p:nvPr userDrawn="1"/>
            </p:nvSpPr>
            <p:spPr bwMode="hidden">
              <a:xfrm>
                <a:off x="867" y="2471"/>
                <a:ext cx="137" cy="20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87"/>
                  </a:cxn>
                  <a:cxn ang="0">
                    <a:pos x="69" y="154"/>
                  </a:cxn>
                  <a:cxn ang="0">
                    <a:pos x="137" y="207"/>
                  </a:cxn>
                  <a:cxn ang="0">
                    <a:pos x="0" y="0"/>
                  </a:cxn>
                </a:cxnLst>
                <a:rect l="0" t="0" r="r" b="b"/>
                <a:pathLst>
                  <a:path w="137" h="207">
                    <a:moveTo>
                      <a:pt x="0" y="0"/>
                    </a:moveTo>
                    <a:lnTo>
                      <a:pt x="17" y="87"/>
                    </a:lnTo>
                    <a:lnTo>
                      <a:pt x="69" y="154"/>
                    </a:lnTo>
                    <a:lnTo>
                      <a:pt x="137" y="2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2" name="Freeform 40"/>
              <p:cNvSpPr>
                <a:spLocks/>
              </p:cNvSpPr>
              <p:nvPr userDrawn="1"/>
            </p:nvSpPr>
            <p:spPr bwMode="hidden">
              <a:xfrm>
                <a:off x="817" y="2507"/>
                <a:ext cx="65" cy="222"/>
              </a:xfrm>
              <a:custGeom>
                <a:avLst/>
                <a:gdLst/>
                <a:ahLst/>
                <a:cxnLst>
                  <a:cxn ang="0">
                    <a:pos x="0" y="222"/>
                  </a:cxn>
                  <a:cxn ang="0">
                    <a:pos x="40" y="142"/>
                  </a:cxn>
                  <a:cxn ang="0">
                    <a:pos x="65" y="72"/>
                  </a:cxn>
                  <a:cxn ang="0">
                    <a:pos x="7" y="0"/>
                  </a:cxn>
                  <a:cxn ang="0">
                    <a:pos x="0" y="222"/>
                  </a:cxn>
                </a:cxnLst>
                <a:rect l="0" t="0" r="r" b="b"/>
                <a:pathLst>
                  <a:path w="65" h="222">
                    <a:moveTo>
                      <a:pt x="0" y="222"/>
                    </a:moveTo>
                    <a:lnTo>
                      <a:pt x="40" y="142"/>
                    </a:lnTo>
                    <a:lnTo>
                      <a:pt x="65" y="72"/>
                    </a:lnTo>
                    <a:lnTo>
                      <a:pt x="7" y="0"/>
                    </a:lnTo>
                    <a:lnTo>
                      <a:pt x="0" y="2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11305" name="Rectangle 41"/>
          <p:cNvSpPr>
            <a:spLocks noGrp="1" noChangeArrowheads="1"/>
          </p:cNvSpPr>
          <p:nvPr>
            <p:ph type="ctrTitle"/>
          </p:nvPr>
        </p:nvSpPr>
        <p:spPr>
          <a:xfrm>
            <a:off x="685800" y="1447800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306" name="Rectangle 4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03575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CA2E2-A4B8-481B-98EC-6A6946FC20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CF030B-FEDF-45C2-8070-579DE3E3BA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8750"/>
            <a:ext cx="2057400" cy="59721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8750"/>
            <a:ext cx="6019800" cy="59721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59C724-E45C-4F73-B91B-90D5355CDB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F1416E-1376-4D0B-A8E4-77DA97E5CE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790ADF-7791-4CE0-9B34-DC9514B854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7F777F-6BF5-419E-A16A-48D5AC63BB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29F5EE-6A96-4137-8895-5D58AF03DB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008CE5-4FEC-4090-AA72-66B7B756FB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7DA68-7772-4A9B-980D-E947D0B4C2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DBC09F-88DD-4931-B5DA-76AF3BACB6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85AEFD-8F59-4700-B66E-D06481C79E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0825" cy="6851650"/>
            <a:chOff x="0" y="0"/>
            <a:chExt cx="5758" cy="4316"/>
          </a:xfrm>
        </p:grpSpPr>
        <p:sp>
          <p:nvSpPr>
            <p:cNvPr id="10243" name="Freeform 3"/>
            <p:cNvSpPr>
              <a:spLocks/>
            </p:cNvSpPr>
            <p:nvPr/>
          </p:nvSpPr>
          <p:spPr bwMode="hidden">
            <a:xfrm>
              <a:off x="1812" y="2811"/>
              <a:ext cx="3946" cy="1505"/>
            </a:xfrm>
            <a:custGeom>
              <a:avLst/>
              <a:gdLst/>
              <a:ahLst/>
              <a:cxnLst>
                <a:cxn ang="0">
                  <a:pos x="149" y="1505"/>
                </a:cxn>
                <a:cxn ang="0">
                  <a:pos x="687" y="1331"/>
                </a:cxn>
                <a:cxn ang="0">
                  <a:pos x="1213" y="1157"/>
                </a:cxn>
                <a:cxn ang="0">
                  <a:pos x="1728" y="977"/>
                </a:cxn>
                <a:cxn ang="0">
                  <a:pos x="2218" y="792"/>
                </a:cxn>
                <a:cxn ang="0">
                  <a:pos x="2457" y="696"/>
                </a:cxn>
                <a:cxn ang="0">
                  <a:pos x="2690" y="606"/>
                </a:cxn>
                <a:cxn ang="0">
                  <a:pos x="2918" y="510"/>
                </a:cxn>
                <a:cxn ang="0">
                  <a:pos x="3139" y="420"/>
                </a:cxn>
                <a:cxn ang="0">
                  <a:pos x="3348" y="324"/>
                </a:cxn>
                <a:cxn ang="0">
                  <a:pos x="3551" y="234"/>
                </a:cxn>
                <a:cxn ang="0">
                  <a:pos x="3749" y="138"/>
                </a:cxn>
                <a:cxn ang="0">
                  <a:pos x="3934" y="48"/>
                </a:cxn>
                <a:cxn ang="0">
                  <a:pos x="3934" y="0"/>
                </a:cxn>
                <a:cxn ang="0">
                  <a:pos x="3743" y="96"/>
                </a:cxn>
                <a:cxn ang="0">
                  <a:pos x="3539" y="192"/>
                </a:cxn>
                <a:cxn ang="0">
                  <a:pos x="3330" y="288"/>
                </a:cxn>
                <a:cxn ang="0">
                  <a:pos x="3115" y="384"/>
                </a:cxn>
                <a:cxn ang="0">
                  <a:pos x="2888" y="480"/>
                </a:cxn>
                <a:cxn ang="0">
                  <a:pos x="2654" y="576"/>
                </a:cxn>
                <a:cxn ang="0">
                  <a:pos x="2409" y="672"/>
                </a:cxn>
                <a:cxn ang="0">
                  <a:pos x="2164" y="768"/>
                </a:cxn>
                <a:cxn ang="0">
                  <a:pos x="1907" y="864"/>
                </a:cxn>
                <a:cxn ang="0">
                  <a:pos x="1650" y="960"/>
                </a:cxn>
                <a:cxn ang="0">
                  <a:pos x="1112" y="1145"/>
                </a:cxn>
                <a:cxn ang="0">
                  <a:pos x="562" y="1331"/>
                </a:cxn>
                <a:cxn ang="0">
                  <a:pos x="0" y="1505"/>
                </a:cxn>
                <a:cxn ang="0">
                  <a:pos x="149" y="1505"/>
                </a:cxn>
                <a:cxn ang="0">
                  <a:pos x="149" y="1505"/>
                </a:cxn>
              </a:cxnLst>
              <a:rect l="0" t="0" r="r" b="b"/>
              <a:pathLst>
                <a:path w="3934" h="1505">
                  <a:moveTo>
                    <a:pt x="149" y="1505"/>
                  </a:moveTo>
                  <a:lnTo>
                    <a:pt x="687" y="1331"/>
                  </a:lnTo>
                  <a:lnTo>
                    <a:pt x="1213" y="1157"/>
                  </a:lnTo>
                  <a:lnTo>
                    <a:pt x="1728" y="977"/>
                  </a:lnTo>
                  <a:lnTo>
                    <a:pt x="2218" y="792"/>
                  </a:lnTo>
                  <a:lnTo>
                    <a:pt x="2457" y="696"/>
                  </a:lnTo>
                  <a:lnTo>
                    <a:pt x="2690" y="606"/>
                  </a:lnTo>
                  <a:lnTo>
                    <a:pt x="2918" y="510"/>
                  </a:lnTo>
                  <a:lnTo>
                    <a:pt x="3139" y="420"/>
                  </a:lnTo>
                  <a:lnTo>
                    <a:pt x="3348" y="324"/>
                  </a:lnTo>
                  <a:lnTo>
                    <a:pt x="3551" y="234"/>
                  </a:lnTo>
                  <a:lnTo>
                    <a:pt x="3749" y="138"/>
                  </a:lnTo>
                  <a:lnTo>
                    <a:pt x="3934" y="48"/>
                  </a:lnTo>
                  <a:lnTo>
                    <a:pt x="3934" y="0"/>
                  </a:lnTo>
                  <a:lnTo>
                    <a:pt x="3743" y="96"/>
                  </a:lnTo>
                  <a:lnTo>
                    <a:pt x="3539" y="192"/>
                  </a:lnTo>
                  <a:lnTo>
                    <a:pt x="3330" y="288"/>
                  </a:lnTo>
                  <a:lnTo>
                    <a:pt x="3115" y="384"/>
                  </a:lnTo>
                  <a:lnTo>
                    <a:pt x="2888" y="480"/>
                  </a:lnTo>
                  <a:lnTo>
                    <a:pt x="2654" y="576"/>
                  </a:lnTo>
                  <a:lnTo>
                    <a:pt x="2409" y="672"/>
                  </a:lnTo>
                  <a:lnTo>
                    <a:pt x="2164" y="768"/>
                  </a:lnTo>
                  <a:lnTo>
                    <a:pt x="1907" y="864"/>
                  </a:lnTo>
                  <a:lnTo>
                    <a:pt x="1650" y="960"/>
                  </a:lnTo>
                  <a:lnTo>
                    <a:pt x="1112" y="1145"/>
                  </a:lnTo>
                  <a:lnTo>
                    <a:pt x="562" y="1331"/>
                  </a:lnTo>
                  <a:lnTo>
                    <a:pt x="0" y="1505"/>
                  </a:lnTo>
                  <a:lnTo>
                    <a:pt x="149" y="1505"/>
                  </a:lnTo>
                  <a:lnTo>
                    <a:pt x="149" y="150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244" name="Freeform 4"/>
            <p:cNvSpPr>
              <a:spLocks/>
            </p:cNvSpPr>
            <p:nvPr/>
          </p:nvSpPr>
          <p:spPr bwMode="hidden">
            <a:xfrm>
              <a:off x="4025" y="3627"/>
              <a:ext cx="1733" cy="689"/>
            </a:xfrm>
            <a:custGeom>
              <a:avLst/>
              <a:gdLst/>
              <a:ahLst/>
              <a:cxnLst>
                <a:cxn ang="0">
                  <a:pos x="132" y="689"/>
                </a:cxn>
                <a:cxn ang="0">
                  <a:pos x="550" y="527"/>
                </a:cxn>
                <a:cxn ang="0">
                  <a:pos x="963" y="365"/>
                </a:cxn>
                <a:cxn ang="0">
                  <a:pos x="1160" y="287"/>
                </a:cxn>
                <a:cxn ang="0">
                  <a:pos x="1357" y="203"/>
                </a:cxn>
                <a:cxn ang="0">
                  <a:pos x="1549" y="126"/>
                </a:cxn>
                <a:cxn ang="0">
                  <a:pos x="1728" y="48"/>
                </a:cxn>
                <a:cxn ang="0">
                  <a:pos x="1728" y="0"/>
                </a:cxn>
                <a:cxn ang="0">
                  <a:pos x="1531" y="84"/>
                </a:cxn>
                <a:cxn ang="0">
                  <a:pos x="1327" y="167"/>
                </a:cxn>
                <a:cxn ang="0">
                  <a:pos x="1118" y="257"/>
                </a:cxn>
                <a:cxn ang="0">
                  <a:pos x="903" y="341"/>
                </a:cxn>
                <a:cxn ang="0">
                  <a:pos x="454" y="515"/>
                </a:cxn>
                <a:cxn ang="0">
                  <a:pos x="0" y="689"/>
                </a:cxn>
                <a:cxn ang="0">
                  <a:pos x="132" y="689"/>
                </a:cxn>
                <a:cxn ang="0">
                  <a:pos x="132" y="689"/>
                </a:cxn>
              </a:cxnLst>
              <a:rect l="0" t="0" r="r" b="b"/>
              <a:pathLst>
                <a:path w="1728" h="689">
                  <a:moveTo>
                    <a:pt x="132" y="689"/>
                  </a:moveTo>
                  <a:lnTo>
                    <a:pt x="550" y="527"/>
                  </a:lnTo>
                  <a:lnTo>
                    <a:pt x="963" y="365"/>
                  </a:lnTo>
                  <a:lnTo>
                    <a:pt x="1160" y="287"/>
                  </a:lnTo>
                  <a:lnTo>
                    <a:pt x="1357" y="203"/>
                  </a:lnTo>
                  <a:lnTo>
                    <a:pt x="1549" y="126"/>
                  </a:lnTo>
                  <a:lnTo>
                    <a:pt x="1728" y="48"/>
                  </a:lnTo>
                  <a:lnTo>
                    <a:pt x="1728" y="0"/>
                  </a:lnTo>
                  <a:lnTo>
                    <a:pt x="1531" y="84"/>
                  </a:lnTo>
                  <a:lnTo>
                    <a:pt x="1327" y="167"/>
                  </a:lnTo>
                  <a:lnTo>
                    <a:pt x="1118" y="257"/>
                  </a:lnTo>
                  <a:lnTo>
                    <a:pt x="903" y="341"/>
                  </a:lnTo>
                  <a:lnTo>
                    <a:pt x="454" y="515"/>
                  </a:lnTo>
                  <a:lnTo>
                    <a:pt x="0" y="689"/>
                  </a:lnTo>
                  <a:lnTo>
                    <a:pt x="132" y="689"/>
                  </a:lnTo>
                  <a:lnTo>
                    <a:pt x="132" y="68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245" name="Freeform 5"/>
            <p:cNvSpPr>
              <a:spLocks/>
            </p:cNvSpPr>
            <p:nvPr/>
          </p:nvSpPr>
          <p:spPr bwMode="hidden">
            <a:xfrm>
              <a:off x="0" y="0"/>
              <a:ext cx="5578" cy="3447"/>
            </a:xfrm>
            <a:custGeom>
              <a:avLst/>
              <a:gdLst/>
              <a:ahLst/>
              <a:cxnLst>
                <a:cxn ang="0">
                  <a:pos x="5561" y="929"/>
                </a:cxn>
                <a:cxn ang="0">
                  <a:pos x="5537" y="773"/>
                </a:cxn>
                <a:cxn ang="0">
                  <a:pos x="5453" y="629"/>
                </a:cxn>
                <a:cxn ang="0">
                  <a:pos x="5327" y="492"/>
                </a:cxn>
                <a:cxn ang="0">
                  <a:pos x="5148" y="366"/>
                </a:cxn>
                <a:cxn ang="0">
                  <a:pos x="4921" y="252"/>
                </a:cxn>
                <a:cxn ang="0">
                  <a:pos x="4652" y="144"/>
                </a:cxn>
                <a:cxn ang="0">
                  <a:pos x="4341" y="48"/>
                </a:cxn>
                <a:cxn ang="0">
                  <a:pos x="4000" y="0"/>
                </a:cxn>
                <a:cxn ang="0">
                  <a:pos x="4359" y="90"/>
                </a:cxn>
                <a:cxn ang="0">
                  <a:pos x="4670" y="192"/>
                </a:cxn>
                <a:cxn ang="0">
                  <a:pos x="4933" y="306"/>
                </a:cxn>
                <a:cxn ang="0">
                  <a:pos x="5148" y="426"/>
                </a:cxn>
                <a:cxn ang="0">
                  <a:pos x="5315" y="557"/>
                </a:cxn>
                <a:cxn ang="0">
                  <a:pos x="5429" y="701"/>
                </a:cxn>
                <a:cxn ang="0">
                  <a:pos x="5489" y="851"/>
                </a:cxn>
                <a:cxn ang="0">
                  <a:pos x="5489" y="1013"/>
                </a:cxn>
                <a:cxn ang="0">
                  <a:pos x="5441" y="1163"/>
                </a:cxn>
                <a:cxn ang="0">
                  <a:pos x="5345" y="1319"/>
                </a:cxn>
                <a:cxn ang="0">
                  <a:pos x="5202" y="1475"/>
                </a:cxn>
                <a:cxn ang="0">
                  <a:pos x="5017" y="1630"/>
                </a:cxn>
                <a:cxn ang="0">
                  <a:pos x="4789" y="1786"/>
                </a:cxn>
                <a:cxn ang="0">
                  <a:pos x="4526" y="1948"/>
                </a:cxn>
                <a:cxn ang="0">
                  <a:pos x="4215" y="2104"/>
                </a:cxn>
                <a:cxn ang="0">
                  <a:pos x="3875" y="2260"/>
                </a:cxn>
                <a:cxn ang="0">
                  <a:pos x="3498" y="2416"/>
                </a:cxn>
                <a:cxn ang="0">
                  <a:pos x="3085" y="2566"/>
                </a:cxn>
                <a:cxn ang="0">
                  <a:pos x="2643" y="2715"/>
                </a:cxn>
                <a:cxn ang="0">
                  <a:pos x="2164" y="2865"/>
                </a:cxn>
                <a:cxn ang="0">
                  <a:pos x="1662" y="3009"/>
                </a:cxn>
                <a:cxn ang="0">
                  <a:pos x="1136" y="3147"/>
                </a:cxn>
                <a:cxn ang="0">
                  <a:pos x="580" y="3279"/>
                </a:cxn>
                <a:cxn ang="0">
                  <a:pos x="0" y="3447"/>
                </a:cxn>
                <a:cxn ang="0">
                  <a:pos x="867" y="3249"/>
                </a:cxn>
                <a:cxn ang="0">
                  <a:pos x="1417" y="3105"/>
                </a:cxn>
                <a:cxn ang="0">
                  <a:pos x="1937" y="2961"/>
                </a:cxn>
                <a:cxn ang="0">
                  <a:pos x="2434" y="2817"/>
                </a:cxn>
                <a:cxn ang="0">
                  <a:pos x="2900" y="2668"/>
                </a:cxn>
                <a:cxn ang="0">
                  <a:pos x="3330" y="2512"/>
                </a:cxn>
                <a:cxn ang="0">
                  <a:pos x="3731" y="2356"/>
                </a:cxn>
                <a:cxn ang="0">
                  <a:pos x="4096" y="2200"/>
                </a:cxn>
                <a:cxn ang="0">
                  <a:pos x="4425" y="2038"/>
                </a:cxn>
                <a:cxn ang="0">
                  <a:pos x="4718" y="1876"/>
                </a:cxn>
                <a:cxn ang="0">
                  <a:pos x="4969" y="1720"/>
                </a:cxn>
                <a:cxn ang="0">
                  <a:pos x="5178" y="1559"/>
                </a:cxn>
                <a:cxn ang="0">
                  <a:pos x="5339" y="1397"/>
                </a:cxn>
                <a:cxn ang="0">
                  <a:pos x="5459" y="1241"/>
                </a:cxn>
                <a:cxn ang="0">
                  <a:pos x="5537" y="1085"/>
                </a:cxn>
                <a:cxn ang="0">
                  <a:pos x="5555" y="1007"/>
                </a:cxn>
              </a:cxnLst>
              <a:rect l="0" t="0" r="r" b="b"/>
              <a:pathLst>
                <a:path w="5561" h="3447">
                  <a:moveTo>
                    <a:pt x="5555" y="1007"/>
                  </a:moveTo>
                  <a:lnTo>
                    <a:pt x="5561" y="929"/>
                  </a:lnTo>
                  <a:lnTo>
                    <a:pt x="5555" y="851"/>
                  </a:lnTo>
                  <a:lnTo>
                    <a:pt x="5537" y="773"/>
                  </a:lnTo>
                  <a:lnTo>
                    <a:pt x="5501" y="701"/>
                  </a:lnTo>
                  <a:lnTo>
                    <a:pt x="5453" y="629"/>
                  </a:lnTo>
                  <a:lnTo>
                    <a:pt x="5399" y="563"/>
                  </a:lnTo>
                  <a:lnTo>
                    <a:pt x="5327" y="492"/>
                  </a:lnTo>
                  <a:lnTo>
                    <a:pt x="5244" y="432"/>
                  </a:lnTo>
                  <a:lnTo>
                    <a:pt x="5148" y="366"/>
                  </a:lnTo>
                  <a:lnTo>
                    <a:pt x="5040" y="306"/>
                  </a:lnTo>
                  <a:lnTo>
                    <a:pt x="4921" y="252"/>
                  </a:lnTo>
                  <a:lnTo>
                    <a:pt x="4795" y="198"/>
                  </a:lnTo>
                  <a:lnTo>
                    <a:pt x="4652" y="144"/>
                  </a:lnTo>
                  <a:lnTo>
                    <a:pt x="4502" y="90"/>
                  </a:lnTo>
                  <a:lnTo>
                    <a:pt x="4341" y="48"/>
                  </a:lnTo>
                  <a:lnTo>
                    <a:pt x="4167" y="0"/>
                  </a:lnTo>
                  <a:lnTo>
                    <a:pt x="4000" y="0"/>
                  </a:lnTo>
                  <a:lnTo>
                    <a:pt x="4185" y="42"/>
                  </a:lnTo>
                  <a:lnTo>
                    <a:pt x="4359" y="90"/>
                  </a:lnTo>
                  <a:lnTo>
                    <a:pt x="4520" y="138"/>
                  </a:lnTo>
                  <a:lnTo>
                    <a:pt x="4670" y="192"/>
                  </a:lnTo>
                  <a:lnTo>
                    <a:pt x="4807" y="246"/>
                  </a:lnTo>
                  <a:lnTo>
                    <a:pt x="4933" y="306"/>
                  </a:lnTo>
                  <a:lnTo>
                    <a:pt x="5046" y="366"/>
                  </a:lnTo>
                  <a:lnTo>
                    <a:pt x="5148" y="426"/>
                  </a:lnTo>
                  <a:lnTo>
                    <a:pt x="5238" y="492"/>
                  </a:lnTo>
                  <a:lnTo>
                    <a:pt x="5315" y="557"/>
                  </a:lnTo>
                  <a:lnTo>
                    <a:pt x="5381" y="629"/>
                  </a:lnTo>
                  <a:lnTo>
                    <a:pt x="5429" y="701"/>
                  </a:lnTo>
                  <a:lnTo>
                    <a:pt x="5465" y="779"/>
                  </a:lnTo>
                  <a:lnTo>
                    <a:pt x="5489" y="851"/>
                  </a:lnTo>
                  <a:lnTo>
                    <a:pt x="5495" y="935"/>
                  </a:lnTo>
                  <a:lnTo>
                    <a:pt x="5489" y="1013"/>
                  </a:lnTo>
                  <a:lnTo>
                    <a:pt x="5471" y="1091"/>
                  </a:lnTo>
                  <a:lnTo>
                    <a:pt x="5441" y="1163"/>
                  </a:lnTo>
                  <a:lnTo>
                    <a:pt x="5399" y="1241"/>
                  </a:lnTo>
                  <a:lnTo>
                    <a:pt x="5345" y="1319"/>
                  </a:lnTo>
                  <a:lnTo>
                    <a:pt x="5280" y="1397"/>
                  </a:lnTo>
                  <a:lnTo>
                    <a:pt x="5202" y="1475"/>
                  </a:lnTo>
                  <a:lnTo>
                    <a:pt x="5118" y="1553"/>
                  </a:lnTo>
                  <a:lnTo>
                    <a:pt x="5017" y="1630"/>
                  </a:lnTo>
                  <a:lnTo>
                    <a:pt x="4909" y="1708"/>
                  </a:lnTo>
                  <a:lnTo>
                    <a:pt x="4789" y="1786"/>
                  </a:lnTo>
                  <a:lnTo>
                    <a:pt x="4664" y="1870"/>
                  </a:lnTo>
                  <a:lnTo>
                    <a:pt x="4526" y="1948"/>
                  </a:lnTo>
                  <a:lnTo>
                    <a:pt x="4377" y="2026"/>
                  </a:lnTo>
                  <a:lnTo>
                    <a:pt x="4215" y="2104"/>
                  </a:lnTo>
                  <a:lnTo>
                    <a:pt x="4048" y="2182"/>
                  </a:lnTo>
                  <a:lnTo>
                    <a:pt x="3875" y="2260"/>
                  </a:lnTo>
                  <a:lnTo>
                    <a:pt x="3689" y="2338"/>
                  </a:lnTo>
                  <a:lnTo>
                    <a:pt x="3498" y="2416"/>
                  </a:lnTo>
                  <a:lnTo>
                    <a:pt x="3295" y="2488"/>
                  </a:lnTo>
                  <a:lnTo>
                    <a:pt x="3085" y="2566"/>
                  </a:lnTo>
                  <a:lnTo>
                    <a:pt x="2864" y="2644"/>
                  </a:lnTo>
                  <a:lnTo>
                    <a:pt x="2643" y="2715"/>
                  </a:lnTo>
                  <a:lnTo>
                    <a:pt x="2410" y="2793"/>
                  </a:lnTo>
                  <a:lnTo>
                    <a:pt x="2164" y="2865"/>
                  </a:lnTo>
                  <a:lnTo>
                    <a:pt x="1919" y="2937"/>
                  </a:lnTo>
                  <a:lnTo>
                    <a:pt x="1662" y="3009"/>
                  </a:lnTo>
                  <a:lnTo>
                    <a:pt x="1399" y="3075"/>
                  </a:lnTo>
                  <a:lnTo>
                    <a:pt x="1136" y="3147"/>
                  </a:lnTo>
                  <a:lnTo>
                    <a:pt x="861" y="3213"/>
                  </a:lnTo>
                  <a:lnTo>
                    <a:pt x="580" y="3279"/>
                  </a:lnTo>
                  <a:lnTo>
                    <a:pt x="0" y="3411"/>
                  </a:lnTo>
                  <a:lnTo>
                    <a:pt x="0" y="3447"/>
                  </a:lnTo>
                  <a:lnTo>
                    <a:pt x="586" y="3315"/>
                  </a:lnTo>
                  <a:lnTo>
                    <a:pt x="867" y="3249"/>
                  </a:lnTo>
                  <a:lnTo>
                    <a:pt x="1148" y="3177"/>
                  </a:lnTo>
                  <a:lnTo>
                    <a:pt x="1417" y="3105"/>
                  </a:lnTo>
                  <a:lnTo>
                    <a:pt x="1680" y="3039"/>
                  </a:lnTo>
                  <a:lnTo>
                    <a:pt x="1937" y="2961"/>
                  </a:lnTo>
                  <a:lnTo>
                    <a:pt x="2188" y="2889"/>
                  </a:lnTo>
                  <a:lnTo>
                    <a:pt x="2434" y="2817"/>
                  </a:lnTo>
                  <a:lnTo>
                    <a:pt x="2673" y="2739"/>
                  </a:lnTo>
                  <a:lnTo>
                    <a:pt x="2900" y="2668"/>
                  </a:lnTo>
                  <a:lnTo>
                    <a:pt x="3121" y="2590"/>
                  </a:lnTo>
                  <a:lnTo>
                    <a:pt x="3330" y="2512"/>
                  </a:lnTo>
                  <a:lnTo>
                    <a:pt x="3534" y="2434"/>
                  </a:lnTo>
                  <a:lnTo>
                    <a:pt x="3731" y="2356"/>
                  </a:lnTo>
                  <a:lnTo>
                    <a:pt x="3916" y="2278"/>
                  </a:lnTo>
                  <a:lnTo>
                    <a:pt x="4096" y="2200"/>
                  </a:lnTo>
                  <a:lnTo>
                    <a:pt x="4263" y="2116"/>
                  </a:lnTo>
                  <a:lnTo>
                    <a:pt x="4425" y="2038"/>
                  </a:lnTo>
                  <a:lnTo>
                    <a:pt x="4574" y="1960"/>
                  </a:lnTo>
                  <a:lnTo>
                    <a:pt x="4718" y="1876"/>
                  </a:lnTo>
                  <a:lnTo>
                    <a:pt x="4849" y="1798"/>
                  </a:lnTo>
                  <a:lnTo>
                    <a:pt x="4969" y="1720"/>
                  </a:lnTo>
                  <a:lnTo>
                    <a:pt x="5076" y="1636"/>
                  </a:lnTo>
                  <a:lnTo>
                    <a:pt x="5178" y="1559"/>
                  </a:lnTo>
                  <a:lnTo>
                    <a:pt x="5262" y="1481"/>
                  </a:lnTo>
                  <a:lnTo>
                    <a:pt x="5339" y="1397"/>
                  </a:lnTo>
                  <a:lnTo>
                    <a:pt x="5405" y="1319"/>
                  </a:lnTo>
                  <a:lnTo>
                    <a:pt x="5459" y="1241"/>
                  </a:lnTo>
                  <a:lnTo>
                    <a:pt x="5507" y="1163"/>
                  </a:lnTo>
                  <a:lnTo>
                    <a:pt x="5537" y="1085"/>
                  </a:lnTo>
                  <a:lnTo>
                    <a:pt x="5555" y="1007"/>
                  </a:lnTo>
                  <a:lnTo>
                    <a:pt x="5555" y="10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246" name="Freeform 6"/>
            <p:cNvSpPr>
              <a:spLocks/>
            </p:cNvSpPr>
            <p:nvPr/>
          </p:nvSpPr>
          <p:spPr bwMode="hidden">
            <a:xfrm>
              <a:off x="4942" y="0"/>
              <a:ext cx="816" cy="276"/>
            </a:xfrm>
            <a:custGeom>
              <a:avLst/>
              <a:gdLst/>
              <a:ahLst/>
              <a:cxnLst>
                <a:cxn ang="0">
                  <a:pos x="813" y="222"/>
                </a:cxn>
                <a:cxn ang="0">
                  <a:pos x="670" y="162"/>
                </a:cxn>
                <a:cxn ang="0">
                  <a:pos x="514" y="108"/>
                </a:cxn>
                <a:cxn ang="0">
                  <a:pos x="347" y="54"/>
                </a:cxn>
                <a:cxn ang="0">
                  <a:pos x="167" y="0"/>
                </a:cxn>
                <a:cxn ang="0">
                  <a:pos x="0" y="0"/>
                </a:cxn>
                <a:cxn ang="0">
                  <a:pos x="227" y="60"/>
                </a:cxn>
                <a:cxn ang="0">
                  <a:pos x="442" y="132"/>
                </a:cxn>
                <a:cxn ang="0">
                  <a:pos x="634" y="204"/>
                </a:cxn>
                <a:cxn ang="0">
                  <a:pos x="813" y="276"/>
                </a:cxn>
                <a:cxn ang="0">
                  <a:pos x="813" y="222"/>
                </a:cxn>
                <a:cxn ang="0">
                  <a:pos x="813" y="222"/>
                </a:cxn>
              </a:cxnLst>
              <a:rect l="0" t="0" r="r" b="b"/>
              <a:pathLst>
                <a:path w="813" h="276">
                  <a:moveTo>
                    <a:pt x="813" y="222"/>
                  </a:moveTo>
                  <a:lnTo>
                    <a:pt x="670" y="162"/>
                  </a:lnTo>
                  <a:lnTo>
                    <a:pt x="514" y="108"/>
                  </a:lnTo>
                  <a:lnTo>
                    <a:pt x="347" y="54"/>
                  </a:lnTo>
                  <a:lnTo>
                    <a:pt x="167" y="0"/>
                  </a:lnTo>
                  <a:lnTo>
                    <a:pt x="0" y="0"/>
                  </a:lnTo>
                  <a:lnTo>
                    <a:pt x="227" y="60"/>
                  </a:lnTo>
                  <a:lnTo>
                    <a:pt x="442" y="132"/>
                  </a:lnTo>
                  <a:lnTo>
                    <a:pt x="634" y="204"/>
                  </a:lnTo>
                  <a:lnTo>
                    <a:pt x="813" y="276"/>
                  </a:lnTo>
                  <a:lnTo>
                    <a:pt x="813" y="222"/>
                  </a:lnTo>
                  <a:lnTo>
                    <a:pt x="813" y="22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0" cmpd="sng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247" name="Freeform 7"/>
            <p:cNvSpPr>
              <a:spLocks/>
            </p:cNvSpPr>
            <p:nvPr/>
          </p:nvSpPr>
          <p:spPr bwMode="hidden">
            <a:xfrm>
              <a:off x="0" y="1984"/>
              <a:ext cx="5758" cy="2098"/>
            </a:xfrm>
            <a:custGeom>
              <a:avLst/>
              <a:gdLst/>
              <a:ahLst/>
              <a:cxnLst>
                <a:cxn ang="0">
                  <a:pos x="5740" y="0"/>
                </a:cxn>
                <a:cxn ang="0">
                  <a:pos x="5638" y="72"/>
                </a:cxn>
                <a:cxn ang="0">
                  <a:pos x="5537" y="138"/>
                </a:cxn>
                <a:cxn ang="0">
                  <a:pos x="5423" y="210"/>
                </a:cxn>
                <a:cxn ang="0">
                  <a:pos x="5304" y="276"/>
                </a:cxn>
                <a:cxn ang="0">
                  <a:pos x="5052" y="414"/>
                </a:cxn>
                <a:cxn ang="0">
                  <a:pos x="4777" y="552"/>
                </a:cxn>
                <a:cxn ang="0">
                  <a:pos x="4478" y="690"/>
                </a:cxn>
                <a:cxn ang="0">
                  <a:pos x="4162" y="827"/>
                </a:cxn>
                <a:cxn ang="0">
                  <a:pos x="3827" y="959"/>
                </a:cxn>
                <a:cxn ang="0">
                  <a:pos x="3468" y="1091"/>
                </a:cxn>
                <a:cxn ang="0">
                  <a:pos x="3091" y="1223"/>
                </a:cxn>
                <a:cxn ang="0">
                  <a:pos x="2697" y="1355"/>
                </a:cxn>
                <a:cxn ang="0">
                  <a:pos x="2284" y="1481"/>
                </a:cxn>
                <a:cxn ang="0">
                  <a:pos x="1860" y="1601"/>
                </a:cxn>
                <a:cxn ang="0">
                  <a:pos x="1417" y="1721"/>
                </a:cxn>
                <a:cxn ang="0">
                  <a:pos x="957" y="1834"/>
                </a:cxn>
                <a:cxn ang="0">
                  <a:pos x="484" y="1948"/>
                </a:cxn>
                <a:cxn ang="0">
                  <a:pos x="0" y="2056"/>
                </a:cxn>
                <a:cxn ang="0">
                  <a:pos x="0" y="2098"/>
                </a:cxn>
                <a:cxn ang="0">
                  <a:pos x="478" y="1990"/>
                </a:cxn>
                <a:cxn ang="0">
                  <a:pos x="951" y="1882"/>
                </a:cxn>
                <a:cxn ang="0">
                  <a:pos x="1405" y="1763"/>
                </a:cxn>
                <a:cxn ang="0">
                  <a:pos x="1842" y="1649"/>
                </a:cxn>
                <a:cxn ang="0">
                  <a:pos x="2266" y="1523"/>
                </a:cxn>
                <a:cxn ang="0">
                  <a:pos x="2679" y="1397"/>
                </a:cxn>
                <a:cxn ang="0">
                  <a:pos x="3067" y="1271"/>
                </a:cxn>
                <a:cxn ang="0">
                  <a:pos x="3444" y="1139"/>
                </a:cxn>
                <a:cxn ang="0">
                  <a:pos x="3803" y="1007"/>
                </a:cxn>
                <a:cxn ang="0">
                  <a:pos x="4138" y="875"/>
                </a:cxn>
                <a:cxn ang="0">
                  <a:pos x="4460" y="737"/>
                </a:cxn>
                <a:cxn ang="0">
                  <a:pos x="4759" y="600"/>
                </a:cxn>
                <a:cxn ang="0">
                  <a:pos x="5040" y="462"/>
                </a:cxn>
                <a:cxn ang="0">
                  <a:pos x="5292" y="324"/>
                </a:cxn>
                <a:cxn ang="0">
                  <a:pos x="5531" y="186"/>
                </a:cxn>
                <a:cxn ang="0">
                  <a:pos x="5740" y="48"/>
                </a:cxn>
                <a:cxn ang="0">
                  <a:pos x="5740" y="0"/>
                </a:cxn>
                <a:cxn ang="0">
                  <a:pos x="5740" y="0"/>
                </a:cxn>
              </a:cxnLst>
              <a:rect l="0" t="0" r="r" b="b"/>
              <a:pathLst>
                <a:path w="5740" h="2098">
                  <a:moveTo>
                    <a:pt x="5740" y="0"/>
                  </a:moveTo>
                  <a:lnTo>
                    <a:pt x="5638" y="72"/>
                  </a:lnTo>
                  <a:lnTo>
                    <a:pt x="5537" y="138"/>
                  </a:lnTo>
                  <a:lnTo>
                    <a:pt x="5423" y="210"/>
                  </a:lnTo>
                  <a:lnTo>
                    <a:pt x="5304" y="276"/>
                  </a:lnTo>
                  <a:lnTo>
                    <a:pt x="5052" y="414"/>
                  </a:lnTo>
                  <a:lnTo>
                    <a:pt x="4777" y="552"/>
                  </a:lnTo>
                  <a:lnTo>
                    <a:pt x="4478" y="690"/>
                  </a:lnTo>
                  <a:lnTo>
                    <a:pt x="4162" y="827"/>
                  </a:lnTo>
                  <a:lnTo>
                    <a:pt x="3827" y="959"/>
                  </a:lnTo>
                  <a:lnTo>
                    <a:pt x="3468" y="1091"/>
                  </a:lnTo>
                  <a:lnTo>
                    <a:pt x="3091" y="1223"/>
                  </a:lnTo>
                  <a:lnTo>
                    <a:pt x="2697" y="1355"/>
                  </a:lnTo>
                  <a:lnTo>
                    <a:pt x="2284" y="1481"/>
                  </a:lnTo>
                  <a:lnTo>
                    <a:pt x="1860" y="1601"/>
                  </a:lnTo>
                  <a:lnTo>
                    <a:pt x="1417" y="1721"/>
                  </a:lnTo>
                  <a:lnTo>
                    <a:pt x="957" y="1834"/>
                  </a:lnTo>
                  <a:lnTo>
                    <a:pt x="484" y="1948"/>
                  </a:lnTo>
                  <a:lnTo>
                    <a:pt x="0" y="2056"/>
                  </a:lnTo>
                  <a:lnTo>
                    <a:pt x="0" y="2098"/>
                  </a:lnTo>
                  <a:lnTo>
                    <a:pt x="478" y="1990"/>
                  </a:lnTo>
                  <a:lnTo>
                    <a:pt x="951" y="1882"/>
                  </a:lnTo>
                  <a:lnTo>
                    <a:pt x="1405" y="1763"/>
                  </a:lnTo>
                  <a:lnTo>
                    <a:pt x="1842" y="1649"/>
                  </a:lnTo>
                  <a:lnTo>
                    <a:pt x="2266" y="1523"/>
                  </a:lnTo>
                  <a:lnTo>
                    <a:pt x="2679" y="1397"/>
                  </a:lnTo>
                  <a:lnTo>
                    <a:pt x="3067" y="1271"/>
                  </a:lnTo>
                  <a:lnTo>
                    <a:pt x="3444" y="1139"/>
                  </a:lnTo>
                  <a:lnTo>
                    <a:pt x="3803" y="1007"/>
                  </a:lnTo>
                  <a:lnTo>
                    <a:pt x="4138" y="875"/>
                  </a:lnTo>
                  <a:lnTo>
                    <a:pt x="4460" y="737"/>
                  </a:lnTo>
                  <a:lnTo>
                    <a:pt x="4759" y="600"/>
                  </a:lnTo>
                  <a:lnTo>
                    <a:pt x="5040" y="462"/>
                  </a:lnTo>
                  <a:lnTo>
                    <a:pt x="5292" y="324"/>
                  </a:lnTo>
                  <a:lnTo>
                    <a:pt x="5531" y="186"/>
                  </a:lnTo>
                  <a:lnTo>
                    <a:pt x="5740" y="48"/>
                  </a:lnTo>
                  <a:lnTo>
                    <a:pt x="5740" y="0"/>
                  </a:lnTo>
                  <a:lnTo>
                    <a:pt x="574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248" name="Freeform 8"/>
            <p:cNvSpPr>
              <a:spLocks/>
            </p:cNvSpPr>
            <p:nvPr/>
          </p:nvSpPr>
          <p:spPr bwMode="hidden">
            <a:xfrm>
              <a:off x="0" y="102"/>
              <a:ext cx="1961" cy="1265"/>
            </a:xfrm>
            <a:custGeom>
              <a:avLst/>
              <a:gdLst/>
              <a:ahLst/>
              <a:cxnLst>
                <a:cxn ang="0">
                  <a:pos x="1955" y="485"/>
                </a:cxn>
                <a:cxn ang="0">
                  <a:pos x="1901" y="390"/>
                </a:cxn>
                <a:cxn ang="0">
                  <a:pos x="1770" y="306"/>
                </a:cxn>
                <a:cxn ang="0">
                  <a:pos x="1579" y="228"/>
                </a:cxn>
                <a:cxn ang="0">
                  <a:pos x="1327" y="162"/>
                </a:cxn>
                <a:cxn ang="0">
                  <a:pos x="1010" y="102"/>
                </a:cxn>
                <a:cxn ang="0">
                  <a:pos x="646" y="54"/>
                </a:cxn>
                <a:cxn ang="0">
                  <a:pos x="227" y="18"/>
                </a:cxn>
                <a:cxn ang="0">
                  <a:pos x="0" y="12"/>
                </a:cxn>
                <a:cxn ang="0">
                  <a:pos x="431" y="48"/>
                </a:cxn>
                <a:cxn ang="0">
                  <a:pos x="813" y="90"/>
                </a:cxn>
                <a:cxn ang="0">
                  <a:pos x="1148" y="144"/>
                </a:cxn>
                <a:cxn ang="0">
                  <a:pos x="1423" y="204"/>
                </a:cxn>
                <a:cxn ang="0">
                  <a:pos x="1638" y="276"/>
                </a:cxn>
                <a:cxn ang="0">
                  <a:pos x="1794" y="360"/>
                </a:cxn>
                <a:cxn ang="0">
                  <a:pos x="1883" y="443"/>
                </a:cxn>
                <a:cxn ang="0">
                  <a:pos x="1901" y="539"/>
                </a:cxn>
                <a:cxn ang="0">
                  <a:pos x="1854" y="629"/>
                </a:cxn>
                <a:cxn ang="0">
                  <a:pos x="1746" y="719"/>
                </a:cxn>
                <a:cxn ang="0">
                  <a:pos x="1579" y="809"/>
                </a:cxn>
                <a:cxn ang="0">
                  <a:pos x="1357" y="899"/>
                </a:cxn>
                <a:cxn ang="0">
                  <a:pos x="1088" y="989"/>
                </a:cxn>
                <a:cxn ang="0">
                  <a:pos x="765" y="1073"/>
                </a:cxn>
                <a:cxn ang="0">
                  <a:pos x="407" y="1157"/>
                </a:cxn>
                <a:cxn ang="0">
                  <a:pos x="0" y="1241"/>
                </a:cxn>
                <a:cxn ang="0">
                  <a:pos x="215" y="1223"/>
                </a:cxn>
                <a:cxn ang="0">
                  <a:pos x="610" y="1139"/>
                </a:cxn>
                <a:cxn ang="0">
                  <a:pos x="957" y="1049"/>
                </a:cxn>
                <a:cxn ang="0">
                  <a:pos x="1262" y="959"/>
                </a:cxn>
                <a:cxn ang="0">
                  <a:pos x="1513" y="863"/>
                </a:cxn>
                <a:cxn ang="0">
                  <a:pos x="1716" y="767"/>
                </a:cxn>
                <a:cxn ang="0">
                  <a:pos x="1860" y="677"/>
                </a:cxn>
                <a:cxn ang="0">
                  <a:pos x="1937" y="581"/>
                </a:cxn>
                <a:cxn ang="0">
                  <a:pos x="1955" y="533"/>
                </a:cxn>
              </a:cxnLst>
              <a:rect l="0" t="0" r="r" b="b"/>
              <a:pathLst>
                <a:path w="1955" h="1265">
                  <a:moveTo>
                    <a:pt x="1955" y="533"/>
                  </a:moveTo>
                  <a:lnTo>
                    <a:pt x="1955" y="485"/>
                  </a:lnTo>
                  <a:lnTo>
                    <a:pt x="1937" y="438"/>
                  </a:lnTo>
                  <a:lnTo>
                    <a:pt x="1901" y="390"/>
                  </a:lnTo>
                  <a:lnTo>
                    <a:pt x="1842" y="348"/>
                  </a:lnTo>
                  <a:lnTo>
                    <a:pt x="1770" y="306"/>
                  </a:lnTo>
                  <a:lnTo>
                    <a:pt x="1686" y="270"/>
                  </a:lnTo>
                  <a:lnTo>
                    <a:pt x="1579" y="228"/>
                  </a:lnTo>
                  <a:lnTo>
                    <a:pt x="1459" y="198"/>
                  </a:lnTo>
                  <a:lnTo>
                    <a:pt x="1327" y="162"/>
                  </a:lnTo>
                  <a:lnTo>
                    <a:pt x="1178" y="132"/>
                  </a:lnTo>
                  <a:lnTo>
                    <a:pt x="1010" y="102"/>
                  </a:lnTo>
                  <a:lnTo>
                    <a:pt x="837" y="78"/>
                  </a:lnTo>
                  <a:lnTo>
                    <a:pt x="646" y="54"/>
                  </a:lnTo>
                  <a:lnTo>
                    <a:pt x="442" y="36"/>
                  </a:lnTo>
                  <a:lnTo>
                    <a:pt x="227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1" y="30"/>
                  </a:lnTo>
                  <a:lnTo>
                    <a:pt x="431" y="48"/>
                  </a:lnTo>
                  <a:lnTo>
                    <a:pt x="628" y="66"/>
                  </a:lnTo>
                  <a:lnTo>
                    <a:pt x="813" y="90"/>
                  </a:lnTo>
                  <a:lnTo>
                    <a:pt x="987" y="114"/>
                  </a:lnTo>
                  <a:lnTo>
                    <a:pt x="1148" y="144"/>
                  </a:lnTo>
                  <a:lnTo>
                    <a:pt x="1292" y="174"/>
                  </a:lnTo>
                  <a:lnTo>
                    <a:pt x="1423" y="204"/>
                  </a:lnTo>
                  <a:lnTo>
                    <a:pt x="1537" y="240"/>
                  </a:lnTo>
                  <a:lnTo>
                    <a:pt x="1638" y="276"/>
                  </a:lnTo>
                  <a:lnTo>
                    <a:pt x="1728" y="318"/>
                  </a:lnTo>
                  <a:lnTo>
                    <a:pt x="1794" y="360"/>
                  </a:lnTo>
                  <a:lnTo>
                    <a:pt x="1848" y="402"/>
                  </a:lnTo>
                  <a:lnTo>
                    <a:pt x="1883" y="443"/>
                  </a:lnTo>
                  <a:lnTo>
                    <a:pt x="1901" y="491"/>
                  </a:lnTo>
                  <a:lnTo>
                    <a:pt x="1901" y="539"/>
                  </a:lnTo>
                  <a:lnTo>
                    <a:pt x="1883" y="587"/>
                  </a:lnTo>
                  <a:lnTo>
                    <a:pt x="1854" y="629"/>
                  </a:lnTo>
                  <a:lnTo>
                    <a:pt x="1806" y="677"/>
                  </a:lnTo>
                  <a:lnTo>
                    <a:pt x="1746" y="719"/>
                  </a:lnTo>
                  <a:lnTo>
                    <a:pt x="1668" y="767"/>
                  </a:lnTo>
                  <a:lnTo>
                    <a:pt x="1579" y="809"/>
                  </a:lnTo>
                  <a:lnTo>
                    <a:pt x="1471" y="857"/>
                  </a:lnTo>
                  <a:lnTo>
                    <a:pt x="1357" y="899"/>
                  </a:lnTo>
                  <a:lnTo>
                    <a:pt x="1226" y="941"/>
                  </a:lnTo>
                  <a:lnTo>
                    <a:pt x="1088" y="989"/>
                  </a:lnTo>
                  <a:lnTo>
                    <a:pt x="933" y="1031"/>
                  </a:lnTo>
                  <a:lnTo>
                    <a:pt x="765" y="1073"/>
                  </a:lnTo>
                  <a:lnTo>
                    <a:pt x="592" y="1115"/>
                  </a:lnTo>
                  <a:lnTo>
                    <a:pt x="407" y="1157"/>
                  </a:lnTo>
                  <a:lnTo>
                    <a:pt x="209" y="1199"/>
                  </a:lnTo>
                  <a:lnTo>
                    <a:pt x="0" y="1241"/>
                  </a:lnTo>
                  <a:lnTo>
                    <a:pt x="0" y="1265"/>
                  </a:lnTo>
                  <a:lnTo>
                    <a:pt x="215" y="1223"/>
                  </a:lnTo>
                  <a:lnTo>
                    <a:pt x="413" y="1181"/>
                  </a:lnTo>
                  <a:lnTo>
                    <a:pt x="610" y="1139"/>
                  </a:lnTo>
                  <a:lnTo>
                    <a:pt x="789" y="1091"/>
                  </a:lnTo>
                  <a:lnTo>
                    <a:pt x="957" y="1049"/>
                  </a:lnTo>
                  <a:lnTo>
                    <a:pt x="1118" y="1001"/>
                  </a:lnTo>
                  <a:lnTo>
                    <a:pt x="1262" y="959"/>
                  </a:lnTo>
                  <a:lnTo>
                    <a:pt x="1393" y="911"/>
                  </a:lnTo>
                  <a:lnTo>
                    <a:pt x="1513" y="863"/>
                  </a:lnTo>
                  <a:lnTo>
                    <a:pt x="1620" y="815"/>
                  </a:lnTo>
                  <a:lnTo>
                    <a:pt x="1716" y="767"/>
                  </a:lnTo>
                  <a:lnTo>
                    <a:pt x="1794" y="725"/>
                  </a:lnTo>
                  <a:lnTo>
                    <a:pt x="1860" y="677"/>
                  </a:lnTo>
                  <a:lnTo>
                    <a:pt x="1907" y="629"/>
                  </a:lnTo>
                  <a:lnTo>
                    <a:pt x="1937" y="581"/>
                  </a:lnTo>
                  <a:lnTo>
                    <a:pt x="1955" y="533"/>
                  </a:lnTo>
                  <a:lnTo>
                    <a:pt x="1955" y="53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249" name="Freeform 9"/>
            <p:cNvSpPr>
              <a:spLocks/>
            </p:cNvSpPr>
            <p:nvPr/>
          </p:nvSpPr>
          <p:spPr bwMode="hidden">
            <a:xfrm>
              <a:off x="0" y="0"/>
              <a:ext cx="4709" cy="2901"/>
            </a:xfrm>
            <a:custGeom>
              <a:avLst/>
              <a:gdLst/>
              <a:ahLst/>
              <a:cxnLst>
                <a:cxn ang="0">
                  <a:pos x="4694" y="797"/>
                </a:cxn>
                <a:cxn ang="0">
                  <a:pos x="4664" y="665"/>
                </a:cxn>
                <a:cxn ang="0">
                  <a:pos x="4586" y="540"/>
                </a:cxn>
                <a:cxn ang="0">
                  <a:pos x="4466" y="426"/>
                </a:cxn>
                <a:cxn ang="0">
                  <a:pos x="4299" y="312"/>
                </a:cxn>
                <a:cxn ang="0">
                  <a:pos x="4084" y="216"/>
                </a:cxn>
                <a:cxn ang="0">
                  <a:pos x="3833" y="120"/>
                </a:cxn>
                <a:cxn ang="0">
                  <a:pos x="3540" y="36"/>
                </a:cxn>
                <a:cxn ang="0">
                  <a:pos x="3205" y="0"/>
                </a:cxn>
                <a:cxn ang="0">
                  <a:pos x="3540" y="78"/>
                </a:cxn>
                <a:cxn ang="0">
                  <a:pos x="3833" y="162"/>
                </a:cxn>
                <a:cxn ang="0">
                  <a:pos x="4084" y="258"/>
                </a:cxn>
                <a:cxn ang="0">
                  <a:pos x="4287" y="366"/>
                </a:cxn>
                <a:cxn ang="0">
                  <a:pos x="4443" y="480"/>
                </a:cxn>
                <a:cxn ang="0">
                  <a:pos x="4550" y="605"/>
                </a:cxn>
                <a:cxn ang="0">
                  <a:pos x="4610" y="737"/>
                </a:cxn>
                <a:cxn ang="0">
                  <a:pos x="4610" y="875"/>
                </a:cxn>
                <a:cxn ang="0">
                  <a:pos x="4568" y="1001"/>
                </a:cxn>
                <a:cxn ang="0">
                  <a:pos x="4490" y="1127"/>
                </a:cxn>
                <a:cxn ang="0">
                  <a:pos x="4371" y="1259"/>
                </a:cxn>
                <a:cxn ang="0">
                  <a:pos x="4215" y="1385"/>
                </a:cxn>
                <a:cxn ang="0">
                  <a:pos x="4024" y="1517"/>
                </a:cxn>
                <a:cxn ang="0">
                  <a:pos x="3803" y="1648"/>
                </a:cxn>
                <a:cxn ang="0">
                  <a:pos x="3546" y="1774"/>
                </a:cxn>
                <a:cxn ang="0">
                  <a:pos x="3259" y="1906"/>
                </a:cxn>
                <a:cxn ang="0">
                  <a:pos x="2942" y="2032"/>
                </a:cxn>
                <a:cxn ang="0">
                  <a:pos x="2595" y="2164"/>
                </a:cxn>
                <a:cxn ang="0">
                  <a:pos x="2224" y="2284"/>
                </a:cxn>
                <a:cxn ang="0">
                  <a:pos x="1824" y="2410"/>
                </a:cxn>
                <a:cxn ang="0">
                  <a:pos x="1399" y="2530"/>
                </a:cxn>
                <a:cxn ang="0">
                  <a:pos x="484" y="2757"/>
                </a:cxn>
                <a:cxn ang="0">
                  <a:pos x="0" y="2901"/>
                </a:cxn>
                <a:cxn ang="0">
                  <a:pos x="969" y="2674"/>
                </a:cxn>
                <a:cxn ang="0">
                  <a:pos x="1638" y="2494"/>
                </a:cxn>
                <a:cxn ang="0">
                  <a:pos x="2057" y="2374"/>
                </a:cxn>
                <a:cxn ang="0">
                  <a:pos x="2451" y="2248"/>
                </a:cxn>
                <a:cxn ang="0">
                  <a:pos x="2816" y="2116"/>
                </a:cxn>
                <a:cxn ang="0">
                  <a:pos x="3151" y="1984"/>
                </a:cxn>
                <a:cxn ang="0">
                  <a:pos x="3462" y="1858"/>
                </a:cxn>
                <a:cxn ang="0">
                  <a:pos x="3737" y="1720"/>
                </a:cxn>
                <a:cxn ang="0">
                  <a:pos x="3982" y="1589"/>
                </a:cxn>
                <a:cxn ang="0">
                  <a:pos x="4191" y="1457"/>
                </a:cxn>
                <a:cxn ang="0">
                  <a:pos x="4371" y="1325"/>
                </a:cxn>
                <a:cxn ang="0">
                  <a:pos x="4508" y="1193"/>
                </a:cxn>
                <a:cxn ang="0">
                  <a:pos x="4610" y="1061"/>
                </a:cxn>
                <a:cxn ang="0">
                  <a:pos x="4670" y="935"/>
                </a:cxn>
                <a:cxn ang="0">
                  <a:pos x="4688" y="869"/>
                </a:cxn>
              </a:cxnLst>
              <a:rect l="0" t="0" r="r" b="b"/>
              <a:pathLst>
                <a:path w="4694" h="2901">
                  <a:moveTo>
                    <a:pt x="4688" y="869"/>
                  </a:moveTo>
                  <a:lnTo>
                    <a:pt x="4694" y="797"/>
                  </a:lnTo>
                  <a:lnTo>
                    <a:pt x="4688" y="731"/>
                  </a:lnTo>
                  <a:lnTo>
                    <a:pt x="4664" y="665"/>
                  </a:lnTo>
                  <a:lnTo>
                    <a:pt x="4634" y="599"/>
                  </a:lnTo>
                  <a:lnTo>
                    <a:pt x="4586" y="540"/>
                  </a:lnTo>
                  <a:lnTo>
                    <a:pt x="4532" y="480"/>
                  </a:lnTo>
                  <a:lnTo>
                    <a:pt x="4466" y="426"/>
                  </a:lnTo>
                  <a:lnTo>
                    <a:pt x="4389" y="366"/>
                  </a:lnTo>
                  <a:lnTo>
                    <a:pt x="4299" y="312"/>
                  </a:lnTo>
                  <a:lnTo>
                    <a:pt x="4197" y="264"/>
                  </a:lnTo>
                  <a:lnTo>
                    <a:pt x="4084" y="216"/>
                  </a:lnTo>
                  <a:lnTo>
                    <a:pt x="3964" y="168"/>
                  </a:lnTo>
                  <a:lnTo>
                    <a:pt x="3833" y="120"/>
                  </a:lnTo>
                  <a:lnTo>
                    <a:pt x="3689" y="78"/>
                  </a:lnTo>
                  <a:lnTo>
                    <a:pt x="3540" y="36"/>
                  </a:lnTo>
                  <a:lnTo>
                    <a:pt x="3378" y="0"/>
                  </a:lnTo>
                  <a:lnTo>
                    <a:pt x="3205" y="0"/>
                  </a:lnTo>
                  <a:lnTo>
                    <a:pt x="3378" y="36"/>
                  </a:lnTo>
                  <a:lnTo>
                    <a:pt x="3540" y="78"/>
                  </a:lnTo>
                  <a:lnTo>
                    <a:pt x="3689" y="120"/>
                  </a:lnTo>
                  <a:lnTo>
                    <a:pt x="3833" y="162"/>
                  </a:lnTo>
                  <a:lnTo>
                    <a:pt x="3964" y="210"/>
                  </a:lnTo>
                  <a:lnTo>
                    <a:pt x="4084" y="258"/>
                  </a:lnTo>
                  <a:lnTo>
                    <a:pt x="4191" y="312"/>
                  </a:lnTo>
                  <a:lnTo>
                    <a:pt x="4287" y="366"/>
                  </a:lnTo>
                  <a:lnTo>
                    <a:pt x="4371" y="420"/>
                  </a:lnTo>
                  <a:lnTo>
                    <a:pt x="4443" y="480"/>
                  </a:lnTo>
                  <a:lnTo>
                    <a:pt x="4502" y="540"/>
                  </a:lnTo>
                  <a:lnTo>
                    <a:pt x="4550" y="605"/>
                  </a:lnTo>
                  <a:lnTo>
                    <a:pt x="4586" y="671"/>
                  </a:lnTo>
                  <a:lnTo>
                    <a:pt x="4610" y="737"/>
                  </a:lnTo>
                  <a:lnTo>
                    <a:pt x="4616" y="803"/>
                  </a:lnTo>
                  <a:lnTo>
                    <a:pt x="4610" y="875"/>
                  </a:lnTo>
                  <a:lnTo>
                    <a:pt x="4592" y="935"/>
                  </a:lnTo>
                  <a:lnTo>
                    <a:pt x="4568" y="1001"/>
                  </a:lnTo>
                  <a:lnTo>
                    <a:pt x="4532" y="1067"/>
                  </a:lnTo>
                  <a:lnTo>
                    <a:pt x="4490" y="1127"/>
                  </a:lnTo>
                  <a:lnTo>
                    <a:pt x="4437" y="1193"/>
                  </a:lnTo>
                  <a:lnTo>
                    <a:pt x="4371" y="1259"/>
                  </a:lnTo>
                  <a:lnTo>
                    <a:pt x="4299" y="1325"/>
                  </a:lnTo>
                  <a:lnTo>
                    <a:pt x="4215" y="1385"/>
                  </a:lnTo>
                  <a:lnTo>
                    <a:pt x="4126" y="1451"/>
                  </a:lnTo>
                  <a:lnTo>
                    <a:pt x="4024" y="1517"/>
                  </a:lnTo>
                  <a:lnTo>
                    <a:pt x="3916" y="1583"/>
                  </a:lnTo>
                  <a:lnTo>
                    <a:pt x="3803" y="1648"/>
                  </a:lnTo>
                  <a:lnTo>
                    <a:pt x="3677" y="1714"/>
                  </a:lnTo>
                  <a:lnTo>
                    <a:pt x="3546" y="1774"/>
                  </a:lnTo>
                  <a:lnTo>
                    <a:pt x="3408" y="1840"/>
                  </a:lnTo>
                  <a:lnTo>
                    <a:pt x="3259" y="1906"/>
                  </a:lnTo>
                  <a:lnTo>
                    <a:pt x="3103" y="1972"/>
                  </a:lnTo>
                  <a:lnTo>
                    <a:pt x="2942" y="2032"/>
                  </a:lnTo>
                  <a:lnTo>
                    <a:pt x="2768" y="2098"/>
                  </a:lnTo>
                  <a:lnTo>
                    <a:pt x="2595" y="2164"/>
                  </a:lnTo>
                  <a:lnTo>
                    <a:pt x="2410" y="2224"/>
                  </a:lnTo>
                  <a:lnTo>
                    <a:pt x="2224" y="2284"/>
                  </a:lnTo>
                  <a:lnTo>
                    <a:pt x="2027" y="2350"/>
                  </a:lnTo>
                  <a:lnTo>
                    <a:pt x="1824" y="2410"/>
                  </a:lnTo>
                  <a:lnTo>
                    <a:pt x="1614" y="2470"/>
                  </a:lnTo>
                  <a:lnTo>
                    <a:pt x="1399" y="2530"/>
                  </a:lnTo>
                  <a:lnTo>
                    <a:pt x="957" y="2644"/>
                  </a:lnTo>
                  <a:lnTo>
                    <a:pt x="484" y="2757"/>
                  </a:lnTo>
                  <a:lnTo>
                    <a:pt x="0" y="2865"/>
                  </a:lnTo>
                  <a:lnTo>
                    <a:pt x="0" y="2901"/>
                  </a:lnTo>
                  <a:lnTo>
                    <a:pt x="496" y="2787"/>
                  </a:lnTo>
                  <a:lnTo>
                    <a:pt x="969" y="2674"/>
                  </a:lnTo>
                  <a:lnTo>
                    <a:pt x="1423" y="2554"/>
                  </a:lnTo>
                  <a:lnTo>
                    <a:pt x="1638" y="2494"/>
                  </a:lnTo>
                  <a:lnTo>
                    <a:pt x="1854" y="2434"/>
                  </a:lnTo>
                  <a:lnTo>
                    <a:pt x="2057" y="2374"/>
                  </a:lnTo>
                  <a:lnTo>
                    <a:pt x="2254" y="2308"/>
                  </a:lnTo>
                  <a:lnTo>
                    <a:pt x="2451" y="2248"/>
                  </a:lnTo>
                  <a:lnTo>
                    <a:pt x="2637" y="2182"/>
                  </a:lnTo>
                  <a:lnTo>
                    <a:pt x="2816" y="2116"/>
                  </a:lnTo>
                  <a:lnTo>
                    <a:pt x="2990" y="2050"/>
                  </a:lnTo>
                  <a:lnTo>
                    <a:pt x="3151" y="1984"/>
                  </a:lnTo>
                  <a:lnTo>
                    <a:pt x="3312" y="1924"/>
                  </a:lnTo>
                  <a:lnTo>
                    <a:pt x="3462" y="1858"/>
                  </a:lnTo>
                  <a:lnTo>
                    <a:pt x="3605" y="1792"/>
                  </a:lnTo>
                  <a:lnTo>
                    <a:pt x="3737" y="1720"/>
                  </a:lnTo>
                  <a:lnTo>
                    <a:pt x="3863" y="1654"/>
                  </a:lnTo>
                  <a:lnTo>
                    <a:pt x="3982" y="1589"/>
                  </a:lnTo>
                  <a:lnTo>
                    <a:pt x="4090" y="1523"/>
                  </a:lnTo>
                  <a:lnTo>
                    <a:pt x="4191" y="1457"/>
                  </a:lnTo>
                  <a:lnTo>
                    <a:pt x="4287" y="1391"/>
                  </a:lnTo>
                  <a:lnTo>
                    <a:pt x="4371" y="1325"/>
                  </a:lnTo>
                  <a:lnTo>
                    <a:pt x="4443" y="1259"/>
                  </a:lnTo>
                  <a:lnTo>
                    <a:pt x="4508" y="1193"/>
                  </a:lnTo>
                  <a:lnTo>
                    <a:pt x="4562" y="1127"/>
                  </a:lnTo>
                  <a:lnTo>
                    <a:pt x="4610" y="1061"/>
                  </a:lnTo>
                  <a:lnTo>
                    <a:pt x="4646" y="995"/>
                  </a:lnTo>
                  <a:lnTo>
                    <a:pt x="4670" y="935"/>
                  </a:lnTo>
                  <a:lnTo>
                    <a:pt x="4688" y="869"/>
                  </a:lnTo>
                  <a:lnTo>
                    <a:pt x="4688" y="86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250" name="Freeform 10"/>
            <p:cNvSpPr>
              <a:spLocks/>
            </p:cNvSpPr>
            <p:nvPr/>
          </p:nvSpPr>
          <p:spPr bwMode="hidden">
            <a:xfrm>
              <a:off x="0" y="0"/>
              <a:ext cx="3773" cy="2356"/>
            </a:xfrm>
            <a:custGeom>
              <a:avLst/>
              <a:gdLst/>
              <a:ahLst/>
              <a:cxnLst>
                <a:cxn ang="0">
                  <a:pos x="3761" y="719"/>
                </a:cxn>
                <a:cxn ang="0">
                  <a:pos x="3731" y="599"/>
                </a:cxn>
                <a:cxn ang="0">
                  <a:pos x="3653" y="486"/>
                </a:cxn>
                <a:cxn ang="0">
                  <a:pos x="3522" y="378"/>
                </a:cxn>
                <a:cxn ang="0">
                  <a:pos x="3348" y="282"/>
                </a:cxn>
                <a:cxn ang="0">
                  <a:pos x="3127" y="192"/>
                </a:cxn>
                <a:cxn ang="0">
                  <a:pos x="2864" y="108"/>
                </a:cxn>
                <a:cxn ang="0">
                  <a:pos x="2559" y="36"/>
                </a:cxn>
                <a:cxn ang="0">
                  <a:pos x="2230" y="0"/>
                </a:cxn>
                <a:cxn ang="0">
                  <a:pos x="2577" y="72"/>
                </a:cxn>
                <a:cxn ang="0">
                  <a:pos x="2876" y="150"/>
                </a:cxn>
                <a:cxn ang="0">
                  <a:pos x="3139" y="234"/>
                </a:cxn>
                <a:cxn ang="0">
                  <a:pos x="3348" y="330"/>
                </a:cxn>
                <a:cxn ang="0">
                  <a:pos x="3516" y="432"/>
                </a:cxn>
                <a:cxn ang="0">
                  <a:pos x="3623" y="545"/>
                </a:cxn>
                <a:cxn ang="0">
                  <a:pos x="3683" y="665"/>
                </a:cxn>
                <a:cxn ang="0">
                  <a:pos x="3689" y="791"/>
                </a:cxn>
                <a:cxn ang="0">
                  <a:pos x="3653" y="887"/>
                </a:cxn>
                <a:cxn ang="0">
                  <a:pos x="3593" y="989"/>
                </a:cxn>
                <a:cxn ang="0">
                  <a:pos x="3498" y="1091"/>
                </a:cxn>
                <a:cxn ang="0">
                  <a:pos x="3372" y="1187"/>
                </a:cxn>
                <a:cxn ang="0">
                  <a:pos x="3223" y="1289"/>
                </a:cxn>
                <a:cxn ang="0">
                  <a:pos x="3043" y="1391"/>
                </a:cxn>
                <a:cxn ang="0">
                  <a:pos x="2834" y="1493"/>
                </a:cxn>
                <a:cxn ang="0">
                  <a:pos x="2607" y="1589"/>
                </a:cxn>
                <a:cxn ang="0">
                  <a:pos x="2075" y="1786"/>
                </a:cxn>
                <a:cxn ang="0">
                  <a:pos x="1459" y="1972"/>
                </a:cxn>
                <a:cxn ang="0">
                  <a:pos x="765" y="2158"/>
                </a:cxn>
                <a:cxn ang="0">
                  <a:pos x="0" y="2326"/>
                </a:cxn>
                <a:cxn ang="0">
                  <a:pos x="401" y="2272"/>
                </a:cxn>
                <a:cxn ang="0">
                  <a:pos x="1142" y="2092"/>
                </a:cxn>
                <a:cxn ang="0">
                  <a:pos x="1812" y="1900"/>
                </a:cxn>
                <a:cxn ang="0">
                  <a:pos x="2392" y="1702"/>
                </a:cxn>
                <a:cxn ang="0">
                  <a:pos x="2649" y="1607"/>
                </a:cxn>
                <a:cxn ang="0">
                  <a:pos x="2882" y="1505"/>
                </a:cxn>
                <a:cxn ang="0">
                  <a:pos x="3091" y="1403"/>
                </a:cxn>
                <a:cxn ang="0">
                  <a:pos x="3277" y="1301"/>
                </a:cxn>
                <a:cxn ang="0">
                  <a:pos x="3432" y="1193"/>
                </a:cxn>
                <a:cxn ang="0">
                  <a:pos x="3558" y="1091"/>
                </a:cxn>
                <a:cxn ang="0">
                  <a:pos x="3653" y="989"/>
                </a:cxn>
                <a:cxn ang="0">
                  <a:pos x="3719" y="887"/>
                </a:cxn>
                <a:cxn ang="0">
                  <a:pos x="3755" y="785"/>
                </a:cxn>
              </a:cxnLst>
              <a:rect l="0" t="0" r="r" b="b"/>
              <a:pathLst>
                <a:path w="3761" h="2356">
                  <a:moveTo>
                    <a:pt x="3755" y="785"/>
                  </a:moveTo>
                  <a:lnTo>
                    <a:pt x="3761" y="719"/>
                  </a:lnTo>
                  <a:lnTo>
                    <a:pt x="3755" y="659"/>
                  </a:lnTo>
                  <a:lnTo>
                    <a:pt x="3731" y="599"/>
                  </a:lnTo>
                  <a:lnTo>
                    <a:pt x="3701" y="545"/>
                  </a:lnTo>
                  <a:lnTo>
                    <a:pt x="3653" y="486"/>
                  </a:lnTo>
                  <a:lnTo>
                    <a:pt x="3593" y="432"/>
                  </a:lnTo>
                  <a:lnTo>
                    <a:pt x="3522" y="378"/>
                  </a:lnTo>
                  <a:lnTo>
                    <a:pt x="3444" y="330"/>
                  </a:lnTo>
                  <a:lnTo>
                    <a:pt x="3348" y="282"/>
                  </a:lnTo>
                  <a:lnTo>
                    <a:pt x="3241" y="234"/>
                  </a:lnTo>
                  <a:lnTo>
                    <a:pt x="3127" y="192"/>
                  </a:lnTo>
                  <a:lnTo>
                    <a:pt x="3002" y="150"/>
                  </a:lnTo>
                  <a:lnTo>
                    <a:pt x="2864" y="108"/>
                  </a:lnTo>
                  <a:lnTo>
                    <a:pt x="2715" y="72"/>
                  </a:lnTo>
                  <a:lnTo>
                    <a:pt x="2559" y="36"/>
                  </a:lnTo>
                  <a:lnTo>
                    <a:pt x="2392" y="0"/>
                  </a:lnTo>
                  <a:lnTo>
                    <a:pt x="2230" y="0"/>
                  </a:lnTo>
                  <a:lnTo>
                    <a:pt x="2410" y="36"/>
                  </a:lnTo>
                  <a:lnTo>
                    <a:pt x="2577" y="72"/>
                  </a:lnTo>
                  <a:lnTo>
                    <a:pt x="2732" y="108"/>
                  </a:lnTo>
                  <a:lnTo>
                    <a:pt x="2876" y="150"/>
                  </a:lnTo>
                  <a:lnTo>
                    <a:pt x="3014" y="192"/>
                  </a:lnTo>
                  <a:lnTo>
                    <a:pt x="3139" y="234"/>
                  </a:lnTo>
                  <a:lnTo>
                    <a:pt x="3253" y="282"/>
                  </a:lnTo>
                  <a:lnTo>
                    <a:pt x="3348" y="330"/>
                  </a:lnTo>
                  <a:lnTo>
                    <a:pt x="3438" y="384"/>
                  </a:lnTo>
                  <a:lnTo>
                    <a:pt x="3516" y="432"/>
                  </a:lnTo>
                  <a:lnTo>
                    <a:pt x="3576" y="492"/>
                  </a:lnTo>
                  <a:lnTo>
                    <a:pt x="3623" y="545"/>
                  </a:lnTo>
                  <a:lnTo>
                    <a:pt x="3665" y="605"/>
                  </a:lnTo>
                  <a:lnTo>
                    <a:pt x="3683" y="665"/>
                  </a:lnTo>
                  <a:lnTo>
                    <a:pt x="3695" y="725"/>
                  </a:lnTo>
                  <a:lnTo>
                    <a:pt x="3689" y="791"/>
                  </a:lnTo>
                  <a:lnTo>
                    <a:pt x="3677" y="839"/>
                  </a:lnTo>
                  <a:lnTo>
                    <a:pt x="3653" y="887"/>
                  </a:lnTo>
                  <a:lnTo>
                    <a:pt x="3629" y="941"/>
                  </a:lnTo>
                  <a:lnTo>
                    <a:pt x="3593" y="989"/>
                  </a:lnTo>
                  <a:lnTo>
                    <a:pt x="3546" y="1037"/>
                  </a:lnTo>
                  <a:lnTo>
                    <a:pt x="3498" y="1091"/>
                  </a:lnTo>
                  <a:lnTo>
                    <a:pt x="3438" y="1139"/>
                  </a:lnTo>
                  <a:lnTo>
                    <a:pt x="3372" y="1187"/>
                  </a:lnTo>
                  <a:lnTo>
                    <a:pt x="3301" y="1241"/>
                  </a:lnTo>
                  <a:lnTo>
                    <a:pt x="3223" y="1289"/>
                  </a:lnTo>
                  <a:lnTo>
                    <a:pt x="3133" y="1343"/>
                  </a:lnTo>
                  <a:lnTo>
                    <a:pt x="3043" y="1391"/>
                  </a:lnTo>
                  <a:lnTo>
                    <a:pt x="2942" y="1439"/>
                  </a:lnTo>
                  <a:lnTo>
                    <a:pt x="2834" y="1493"/>
                  </a:lnTo>
                  <a:lnTo>
                    <a:pt x="2727" y="1541"/>
                  </a:lnTo>
                  <a:lnTo>
                    <a:pt x="2607" y="1589"/>
                  </a:lnTo>
                  <a:lnTo>
                    <a:pt x="2356" y="1690"/>
                  </a:lnTo>
                  <a:lnTo>
                    <a:pt x="2075" y="1786"/>
                  </a:lnTo>
                  <a:lnTo>
                    <a:pt x="1782" y="1882"/>
                  </a:lnTo>
                  <a:lnTo>
                    <a:pt x="1459" y="1972"/>
                  </a:lnTo>
                  <a:lnTo>
                    <a:pt x="1124" y="2068"/>
                  </a:lnTo>
                  <a:lnTo>
                    <a:pt x="765" y="2158"/>
                  </a:lnTo>
                  <a:lnTo>
                    <a:pt x="389" y="2242"/>
                  </a:lnTo>
                  <a:lnTo>
                    <a:pt x="0" y="2326"/>
                  </a:lnTo>
                  <a:lnTo>
                    <a:pt x="0" y="2356"/>
                  </a:lnTo>
                  <a:lnTo>
                    <a:pt x="401" y="2272"/>
                  </a:lnTo>
                  <a:lnTo>
                    <a:pt x="777" y="2182"/>
                  </a:lnTo>
                  <a:lnTo>
                    <a:pt x="1142" y="2092"/>
                  </a:lnTo>
                  <a:lnTo>
                    <a:pt x="1483" y="1996"/>
                  </a:lnTo>
                  <a:lnTo>
                    <a:pt x="1812" y="1900"/>
                  </a:lnTo>
                  <a:lnTo>
                    <a:pt x="2111" y="1804"/>
                  </a:lnTo>
                  <a:lnTo>
                    <a:pt x="2392" y="1702"/>
                  </a:lnTo>
                  <a:lnTo>
                    <a:pt x="2523" y="1654"/>
                  </a:lnTo>
                  <a:lnTo>
                    <a:pt x="2649" y="1607"/>
                  </a:lnTo>
                  <a:lnTo>
                    <a:pt x="2768" y="1553"/>
                  </a:lnTo>
                  <a:lnTo>
                    <a:pt x="2882" y="1505"/>
                  </a:lnTo>
                  <a:lnTo>
                    <a:pt x="2990" y="1451"/>
                  </a:lnTo>
                  <a:lnTo>
                    <a:pt x="3091" y="1403"/>
                  </a:lnTo>
                  <a:lnTo>
                    <a:pt x="3187" y="1349"/>
                  </a:lnTo>
                  <a:lnTo>
                    <a:pt x="3277" y="1301"/>
                  </a:lnTo>
                  <a:lnTo>
                    <a:pt x="3354" y="1247"/>
                  </a:lnTo>
                  <a:lnTo>
                    <a:pt x="3432" y="1193"/>
                  </a:lnTo>
                  <a:lnTo>
                    <a:pt x="3498" y="1145"/>
                  </a:lnTo>
                  <a:lnTo>
                    <a:pt x="3558" y="1091"/>
                  </a:lnTo>
                  <a:lnTo>
                    <a:pt x="3611" y="1043"/>
                  </a:lnTo>
                  <a:lnTo>
                    <a:pt x="3653" y="989"/>
                  </a:lnTo>
                  <a:lnTo>
                    <a:pt x="3689" y="941"/>
                  </a:lnTo>
                  <a:lnTo>
                    <a:pt x="3719" y="887"/>
                  </a:lnTo>
                  <a:lnTo>
                    <a:pt x="3743" y="833"/>
                  </a:lnTo>
                  <a:lnTo>
                    <a:pt x="3755" y="785"/>
                  </a:lnTo>
                  <a:lnTo>
                    <a:pt x="3755" y="78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251" name="Freeform 11"/>
            <p:cNvSpPr>
              <a:spLocks/>
            </p:cNvSpPr>
            <p:nvPr/>
          </p:nvSpPr>
          <p:spPr bwMode="hidden">
            <a:xfrm>
              <a:off x="0" y="0"/>
              <a:ext cx="2933" cy="1846"/>
            </a:xfrm>
            <a:custGeom>
              <a:avLst/>
              <a:gdLst/>
              <a:ahLst/>
              <a:cxnLst>
                <a:cxn ang="0">
                  <a:pos x="2924" y="647"/>
                </a:cxn>
                <a:cxn ang="0">
                  <a:pos x="2876" y="528"/>
                </a:cxn>
                <a:cxn ang="0">
                  <a:pos x="2750" y="414"/>
                </a:cxn>
                <a:cxn ang="0">
                  <a:pos x="2559" y="318"/>
                </a:cxn>
                <a:cxn ang="0">
                  <a:pos x="2302" y="228"/>
                </a:cxn>
                <a:cxn ang="0">
                  <a:pos x="1985" y="150"/>
                </a:cxn>
                <a:cxn ang="0">
                  <a:pos x="1608" y="78"/>
                </a:cxn>
                <a:cxn ang="0">
                  <a:pos x="1178" y="24"/>
                </a:cxn>
                <a:cxn ang="0">
                  <a:pos x="694" y="0"/>
                </a:cxn>
                <a:cxn ang="0">
                  <a:pos x="1190" y="48"/>
                </a:cxn>
                <a:cxn ang="0">
                  <a:pos x="1626" y="108"/>
                </a:cxn>
                <a:cxn ang="0">
                  <a:pos x="2009" y="180"/>
                </a:cxn>
                <a:cxn ang="0">
                  <a:pos x="2326" y="264"/>
                </a:cxn>
                <a:cxn ang="0">
                  <a:pos x="2571" y="360"/>
                </a:cxn>
                <a:cxn ang="0">
                  <a:pos x="2750" y="468"/>
                </a:cxn>
                <a:cxn ang="0">
                  <a:pos x="2846" y="587"/>
                </a:cxn>
                <a:cxn ang="0">
                  <a:pos x="2864" y="713"/>
                </a:cxn>
                <a:cxn ang="0">
                  <a:pos x="2840" y="785"/>
                </a:cxn>
                <a:cxn ang="0">
                  <a:pos x="2792" y="857"/>
                </a:cxn>
                <a:cxn ang="0">
                  <a:pos x="2625" y="1001"/>
                </a:cxn>
                <a:cxn ang="0">
                  <a:pos x="2368" y="1145"/>
                </a:cxn>
                <a:cxn ang="0">
                  <a:pos x="2033" y="1289"/>
                </a:cxn>
                <a:cxn ang="0">
                  <a:pos x="1626" y="1433"/>
                </a:cxn>
                <a:cxn ang="0">
                  <a:pos x="1142" y="1571"/>
                </a:cxn>
                <a:cxn ang="0">
                  <a:pos x="604" y="1702"/>
                </a:cxn>
                <a:cxn ang="0">
                  <a:pos x="0" y="1828"/>
                </a:cxn>
                <a:cxn ang="0">
                  <a:pos x="311" y="1780"/>
                </a:cxn>
                <a:cxn ang="0">
                  <a:pos x="897" y="1648"/>
                </a:cxn>
                <a:cxn ang="0">
                  <a:pos x="1417" y="1511"/>
                </a:cxn>
                <a:cxn ang="0">
                  <a:pos x="1871" y="1367"/>
                </a:cxn>
                <a:cxn ang="0">
                  <a:pos x="2254" y="1223"/>
                </a:cxn>
                <a:cxn ang="0">
                  <a:pos x="2559" y="1079"/>
                </a:cxn>
                <a:cxn ang="0">
                  <a:pos x="2774" y="929"/>
                </a:cxn>
                <a:cxn ang="0">
                  <a:pos x="2876" y="815"/>
                </a:cxn>
                <a:cxn ang="0">
                  <a:pos x="2912" y="743"/>
                </a:cxn>
                <a:cxn ang="0">
                  <a:pos x="2924" y="707"/>
                </a:cxn>
              </a:cxnLst>
              <a:rect l="0" t="0" r="r" b="b"/>
              <a:pathLst>
                <a:path w="2924" h="1846">
                  <a:moveTo>
                    <a:pt x="2924" y="707"/>
                  </a:moveTo>
                  <a:lnTo>
                    <a:pt x="2924" y="647"/>
                  </a:lnTo>
                  <a:lnTo>
                    <a:pt x="2912" y="581"/>
                  </a:lnTo>
                  <a:lnTo>
                    <a:pt x="2876" y="528"/>
                  </a:lnTo>
                  <a:lnTo>
                    <a:pt x="2822" y="468"/>
                  </a:lnTo>
                  <a:lnTo>
                    <a:pt x="2750" y="414"/>
                  </a:lnTo>
                  <a:lnTo>
                    <a:pt x="2667" y="366"/>
                  </a:lnTo>
                  <a:lnTo>
                    <a:pt x="2559" y="318"/>
                  </a:lnTo>
                  <a:lnTo>
                    <a:pt x="2440" y="270"/>
                  </a:lnTo>
                  <a:lnTo>
                    <a:pt x="2302" y="228"/>
                  </a:lnTo>
                  <a:lnTo>
                    <a:pt x="2153" y="186"/>
                  </a:lnTo>
                  <a:lnTo>
                    <a:pt x="1985" y="150"/>
                  </a:lnTo>
                  <a:lnTo>
                    <a:pt x="1806" y="114"/>
                  </a:lnTo>
                  <a:lnTo>
                    <a:pt x="1608" y="78"/>
                  </a:lnTo>
                  <a:lnTo>
                    <a:pt x="1399" y="54"/>
                  </a:lnTo>
                  <a:lnTo>
                    <a:pt x="1178" y="24"/>
                  </a:lnTo>
                  <a:lnTo>
                    <a:pt x="945" y="0"/>
                  </a:lnTo>
                  <a:lnTo>
                    <a:pt x="694" y="0"/>
                  </a:lnTo>
                  <a:lnTo>
                    <a:pt x="945" y="24"/>
                  </a:lnTo>
                  <a:lnTo>
                    <a:pt x="1190" y="48"/>
                  </a:lnTo>
                  <a:lnTo>
                    <a:pt x="1417" y="78"/>
                  </a:lnTo>
                  <a:lnTo>
                    <a:pt x="1626" y="108"/>
                  </a:lnTo>
                  <a:lnTo>
                    <a:pt x="1824" y="144"/>
                  </a:lnTo>
                  <a:lnTo>
                    <a:pt x="2009" y="180"/>
                  </a:lnTo>
                  <a:lnTo>
                    <a:pt x="2176" y="222"/>
                  </a:lnTo>
                  <a:lnTo>
                    <a:pt x="2326" y="264"/>
                  </a:lnTo>
                  <a:lnTo>
                    <a:pt x="2457" y="312"/>
                  </a:lnTo>
                  <a:lnTo>
                    <a:pt x="2571" y="360"/>
                  </a:lnTo>
                  <a:lnTo>
                    <a:pt x="2667" y="414"/>
                  </a:lnTo>
                  <a:lnTo>
                    <a:pt x="2750" y="468"/>
                  </a:lnTo>
                  <a:lnTo>
                    <a:pt x="2804" y="528"/>
                  </a:lnTo>
                  <a:lnTo>
                    <a:pt x="2846" y="587"/>
                  </a:lnTo>
                  <a:lnTo>
                    <a:pt x="2864" y="647"/>
                  </a:lnTo>
                  <a:lnTo>
                    <a:pt x="2864" y="713"/>
                  </a:lnTo>
                  <a:lnTo>
                    <a:pt x="2852" y="749"/>
                  </a:lnTo>
                  <a:lnTo>
                    <a:pt x="2840" y="785"/>
                  </a:lnTo>
                  <a:lnTo>
                    <a:pt x="2816" y="821"/>
                  </a:lnTo>
                  <a:lnTo>
                    <a:pt x="2792" y="857"/>
                  </a:lnTo>
                  <a:lnTo>
                    <a:pt x="2721" y="929"/>
                  </a:lnTo>
                  <a:lnTo>
                    <a:pt x="2625" y="1001"/>
                  </a:lnTo>
                  <a:lnTo>
                    <a:pt x="2505" y="1073"/>
                  </a:lnTo>
                  <a:lnTo>
                    <a:pt x="2368" y="1145"/>
                  </a:lnTo>
                  <a:lnTo>
                    <a:pt x="2212" y="1217"/>
                  </a:lnTo>
                  <a:lnTo>
                    <a:pt x="2033" y="1289"/>
                  </a:lnTo>
                  <a:lnTo>
                    <a:pt x="1842" y="1361"/>
                  </a:lnTo>
                  <a:lnTo>
                    <a:pt x="1626" y="1433"/>
                  </a:lnTo>
                  <a:lnTo>
                    <a:pt x="1393" y="1499"/>
                  </a:lnTo>
                  <a:lnTo>
                    <a:pt x="1142" y="1571"/>
                  </a:lnTo>
                  <a:lnTo>
                    <a:pt x="879" y="1636"/>
                  </a:lnTo>
                  <a:lnTo>
                    <a:pt x="604" y="1702"/>
                  </a:lnTo>
                  <a:lnTo>
                    <a:pt x="305" y="1768"/>
                  </a:lnTo>
                  <a:lnTo>
                    <a:pt x="0" y="1828"/>
                  </a:lnTo>
                  <a:lnTo>
                    <a:pt x="0" y="1846"/>
                  </a:lnTo>
                  <a:lnTo>
                    <a:pt x="311" y="1780"/>
                  </a:lnTo>
                  <a:lnTo>
                    <a:pt x="610" y="1714"/>
                  </a:lnTo>
                  <a:lnTo>
                    <a:pt x="897" y="1648"/>
                  </a:lnTo>
                  <a:lnTo>
                    <a:pt x="1166" y="1583"/>
                  </a:lnTo>
                  <a:lnTo>
                    <a:pt x="1417" y="1511"/>
                  </a:lnTo>
                  <a:lnTo>
                    <a:pt x="1656" y="1439"/>
                  </a:lnTo>
                  <a:lnTo>
                    <a:pt x="1871" y="1367"/>
                  </a:lnTo>
                  <a:lnTo>
                    <a:pt x="2075" y="1295"/>
                  </a:lnTo>
                  <a:lnTo>
                    <a:pt x="2254" y="1223"/>
                  </a:lnTo>
                  <a:lnTo>
                    <a:pt x="2416" y="1151"/>
                  </a:lnTo>
                  <a:lnTo>
                    <a:pt x="2559" y="1079"/>
                  </a:lnTo>
                  <a:lnTo>
                    <a:pt x="2679" y="1001"/>
                  </a:lnTo>
                  <a:lnTo>
                    <a:pt x="2774" y="929"/>
                  </a:lnTo>
                  <a:lnTo>
                    <a:pt x="2846" y="857"/>
                  </a:lnTo>
                  <a:lnTo>
                    <a:pt x="2876" y="815"/>
                  </a:lnTo>
                  <a:lnTo>
                    <a:pt x="2900" y="779"/>
                  </a:lnTo>
                  <a:lnTo>
                    <a:pt x="2912" y="743"/>
                  </a:lnTo>
                  <a:lnTo>
                    <a:pt x="2924" y="707"/>
                  </a:lnTo>
                  <a:lnTo>
                    <a:pt x="2924" y="7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252" name="Freeform 12"/>
            <p:cNvSpPr>
              <a:spLocks/>
            </p:cNvSpPr>
            <p:nvPr/>
          </p:nvSpPr>
          <p:spPr bwMode="hidden">
            <a:xfrm>
              <a:off x="114" y="2847"/>
              <a:ext cx="1493" cy="204"/>
            </a:xfrm>
            <a:custGeom>
              <a:avLst/>
              <a:gdLst/>
              <a:ahLst/>
              <a:cxnLst>
                <a:cxn ang="0">
                  <a:pos x="1399" y="204"/>
                </a:cxn>
                <a:cxn ang="0">
                  <a:pos x="0" y="18"/>
                </a:cxn>
                <a:cxn ang="0">
                  <a:pos x="77" y="0"/>
                </a:cxn>
                <a:cxn ang="0">
                  <a:pos x="1488" y="186"/>
                </a:cxn>
                <a:cxn ang="0">
                  <a:pos x="1399" y="204"/>
                </a:cxn>
                <a:cxn ang="0">
                  <a:pos x="1399" y="204"/>
                </a:cxn>
              </a:cxnLst>
              <a:rect l="0" t="0" r="r" b="b"/>
              <a:pathLst>
                <a:path w="1488" h="204">
                  <a:moveTo>
                    <a:pt x="1399" y="204"/>
                  </a:moveTo>
                  <a:lnTo>
                    <a:pt x="0" y="18"/>
                  </a:lnTo>
                  <a:lnTo>
                    <a:pt x="77" y="0"/>
                  </a:lnTo>
                  <a:lnTo>
                    <a:pt x="1488" y="186"/>
                  </a:lnTo>
                  <a:lnTo>
                    <a:pt x="1399" y="204"/>
                  </a:lnTo>
                  <a:lnTo>
                    <a:pt x="1399" y="20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253" name="Rectangle 13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254" name="Rectangle 14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44" name="Group 15"/>
            <p:cNvGrpSpPr>
              <a:grpSpLocks/>
            </p:cNvGrpSpPr>
            <p:nvPr/>
          </p:nvGrpSpPr>
          <p:grpSpPr bwMode="auto">
            <a:xfrm>
              <a:off x="192" y="2284"/>
              <a:ext cx="1254" cy="923"/>
              <a:chOff x="192" y="2284"/>
              <a:chExt cx="1254" cy="923"/>
            </a:xfrm>
          </p:grpSpPr>
          <p:sp>
            <p:nvSpPr>
              <p:cNvPr id="10256" name="Freeform 16"/>
              <p:cNvSpPr>
                <a:spLocks/>
              </p:cNvSpPr>
              <p:nvPr/>
            </p:nvSpPr>
            <p:spPr bwMode="hidden">
              <a:xfrm>
                <a:off x="408" y="3009"/>
                <a:ext cx="47" cy="6"/>
              </a:xfrm>
              <a:custGeom>
                <a:avLst/>
                <a:gdLst/>
                <a:ahLst/>
                <a:cxnLst>
                  <a:cxn ang="0">
                    <a:pos x="47" y="6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7" y="6"/>
                  </a:cxn>
                  <a:cxn ang="0">
                    <a:pos x="47" y="6"/>
                  </a:cxn>
                  <a:cxn ang="0">
                    <a:pos x="47" y="6"/>
                  </a:cxn>
                </a:cxnLst>
                <a:rect l="0" t="0" r="r" b="b"/>
                <a:pathLst>
                  <a:path w="47" h="6">
                    <a:moveTo>
                      <a:pt x="47" y="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47" y="6"/>
                    </a:lnTo>
                    <a:lnTo>
                      <a:pt x="47" y="6"/>
                    </a:lnTo>
                    <a:lnTo>
                      <a:pt x="47" y="6"/>
                    </a:lnTo>
                    <a:close/>
                  </a:path>
                </a:pathLst>
              </a:custGeom>
              <a:solidFill>
                <a:srgbClr val="1414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57" name="Freeform 17"/>
              <p:cNvSpPr>
                <a:spLocks/>
              </p:cNvSpPr>
              <p:nvPr/>
            </p:nvSpPr>
            <p:spPr bwMode="hidden">
              <a:xfrm>
                <a:off x="912" y="2284"/>
                <a:ext cx="324" cy="162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6" y="24"/>
                  </a:cxn>
                  <a:cxn ang="0">
                    <a:pos x="12" y="18"/>
                  </a:cxn>
                  <a:cxn ang="0">
                    <a:pos x="48" y="6"/>
                  </a:cxn>
                  <a:cxn ang="0">
                    <a:pos x="101" y="0"/>
                  </a:cxn>
                  <a:cxn ang="0">
                    <a:pos x="137" y="6"/>
                  </a:cxn>
                  <a:cxn ang="0">
                    <a:pos x="173" y="18"/>
                  </a:cxn>
                  <a:cxn ang="0">
                    <a:pos x="239" y="54"/>
                  </a:cxn>
                  <a:cxn ang="0">
                    <a:pos x="287" y="90"/>
                  </a:cxn>
                  <a:cxn ang="0">
                    <a:pos x="317" y="114"/>
                  </a:cxn>
                  <a:cxn ang="0">
                    <a:pos x="323" y="126"/>
                  </a:cxn>
                  <a:cxn ang="0">
                    <a:pos x="323" y="126"/>
                  </a:cxn>
                  <a:cxn ang="0">
                    <a:pos x="221" y="162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323" h="162">
                    <a:moveTo>
                      <a:pt x="0" y="24"/>
                    </a:moveTo>
                    <a:lnTo>
                      <a:pt x="6" y="24"/>
                    </a:lnTo>
                    <a:lnTo>
                      <a:pt x="12" y="18"/>
                    </a:lnTo>
                    <a:lnTo>
                      <a:pt x="48" y="6"/>
                    </a:lnTo>
                    <a:lnTo>
                      <a:pt x="101" y="0"/>
                    </a:lnTo>
                    <a:lnTo>
                      <a:pt x="137" y="6"/>
                    </a:lnTo>
                    <a:lnTo>
                      <a:pt x="173" y="18"/>
                    </a:lnTo>
                    <a:lnTo>
                      <a:pt x="239" y="54"/>
                    </a:lnTo>
                    <a:lnTo>
                      <a:pt x="287" y="90"/>
                    </a:lnTo>
                    <a:lnTo>
                      <a:pt x="317" y="114"/>
                    </a:lnTo>
                    <a:lnTo>
                      <a:pt x="323" y="126"/>
                    </a:lnTo>
                    <a:lnTo>
                      <a:pt x="323" y="126"/>
                    </a:lnTo>
                    <a:lnTo>
                      <a:pt x="221" y="162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58" name="Freeform 18"/>
              <p:cNvSpPr>
                <a:spLocks noEditPoints="1"/>
              </p:cNvSpPr>
              <p:nvPr/>
            </p:nvSpPr>
            <p:spPr bwMode="hidden">
              <a:xfrm>
                <a:off x="192" y="2284"/>
                <a:ext cx="1254" cy="923"/>
              </a:xfrm>
              <a:custGeom>
                <a:avLst/>
                <a:gdLst/>
                <a:ahLst/>
                <a:cxnLst>
                  <a:cxn ang="0">
                    <a:pos x="1166" y="641"/>
                  </a:cxn>
                  <a:cxn ang="0">
                    <a:pos x="1166" y="473"/>
                  </a:cxn>
                  <a:cxn ang="0">
                    <a:pos x="1136" y="384"/>
                  </a:cxn>
                  <a:cxn ang="0">
                    <a:pos x="1112" y="288"/>
                  </a:cxn>
                  <a:cxn ang="0">
                    <a:pos x="1053" y="174"/>
                  </a:cxn>
                  <a:cxn ang="0">
                    <a:pos x="981" y="96"/>
                  </a:cxn>
                  <a:cxn ang="0">
                    <a:pos x="963" y="72"/>
                  </a:cxn>
                  <a:cxn ang="0">
                    <a:pos x="891" y="18"/>
                  </a:cxn>
                  <a:cxn ang="0">
                    <a:pos x="819" y="6"/>
                  </a:cxn>
                  <a:cxn ang="0">
                    <a:pos x="712" y="24"/>
                  </a:cxn>
                  <a:cxn ang="0">
                    <a:pos x="664" y="42"/>
                  </a:cxn>
                  <a:cxn ang="0">
                    <a:pos x="568" y="120"/>
                  </a:cxn>
                  <a:cxn ang="0">
                    <a:pos x="532" y="228"/>
                  </a:cxn>
                  <a:cxn ang="0">
                    <a:pos x="509" y="348"/>
                  </a:cxn>
                  <a:cxn ang="0">
                    <a:pos x="431" y="479"/>
                  </a:cxn>
                  <a:cxn ang="0">
                    <a:pos x="413" y="539"/>
                  </a:cxn>
                  <a:cxn ang="0">
                    <a:pos x="353" y="599"/>
                  </a:cxn>
                  <a:cxn ang="0">
                    <a:pos x="305" y="629"/>
                  </a:cxn>
                  <a:cxn ang="0">
                    <a:pos x="293" y="635"/>
                  </a:cxn>
                  <a:cxn ang="0">
                    <a:pos x="257" y="677"/>
                  </a:cxn>
                  <a:cxn ang="0">
                    <a:pos x="150" y="797"/>
                  </a:cxn>
                  <a:cxn ang="0">
                    <a:pos x="54" y="839"/>
                  </a:cxn>
                  <a:cxn ang="0">
                    <a:pos x="156" y="905"/>
                  </a:cxn>
                  <a:cxn ang="0">
                    <a:pos x="240" y="869"/>
                  </a:cxn>
                  <a:cxn ang="0">
                    <a:pos x="640" y="827"/>
                  </a:cxn>
                  <a:cxn ang="0">
                    <a:pos x="700" y="725"/>
                  </a:cxn>
                  <a:cxn ang="0">
                    <a:pos x="694" y="611"/>
                  </a:cxn>
                  <a:cxn ang="0">
                    <a:pos x="778" y="551"/>
                  </a:cxn>
                  <a:cxn ang="0">
                    <a:pos x="879" y="449"/>
                  </a:cxn>
                  <a:cxn ang="0">
                    <a:pos x="909" y="414"/>
                  </a:cxn>
                  <a:cxn ang="0">
                    <a:pos x="975" y="318"/>
                  </a:cxn>
                  <a:cxn ang="0">
                    <a:pos x="1023" y="336"/>
                  </a:cxn>
                  <a:cxn ang="0">
                    <a:pos x="1118" y="617"/>
                  </a:cxn>
                  <a:cxn ang="0">
                    <a:pos x="1112" y="689"/>
                  </a:cxn>
                  <a:cxn ang="0">
                    <a:pos x="1148" y="749"/>
                  </a:cxn>
                  <a:cxn ang="0">
                    <a:pos x="1202" y="713"/>
                  </a:cxn>
                  <a:cxn ang="0">
                    <a:pos x="1238" y="749"/>
                  </a:cxn>
                  <a:cxn ang="0">
                    <a:pos x="1250" y="743"/>
                  </a:cxn>
                  <a:cxn ang="0">
                    <a:pos x="694" y="264"/>
                  </a:cxn>
                  <a:cxn ang="0">
                    <a:pos x="784" y="372"/>
                  </a:cxn>
                  <a:cxn ang="0">
                    <a:pos x="766" y="443"/>
                  </a:cxn>
                  <a:cxn ang="0">
                    <a:pos x="706" y="515"/>
                  </a:cxn>
                  <a:cxn ang="0">
                    <a:pos x="658" y="569"/>
                  </a:cxn>
                  <a:cxn ang="0">
                    <a:pos x="616" y="593"/>
                  </a:cxn>
                  <a:cxn ang="0">
                    <a:pos x="574" y="617"/>
                  </a:cxn>
                  <a:cxn ang="0">
                    <a:pos x="562" y="707"/>
                  </a:cxn>
                  <a:cxn ang="0">
                    <a:pos x="353" y="755"/>
                  </a:cxn>
                  <a:cxn ang="0">
                    <a:pos x="389" y="641"/>
                  </a:cxn>
                  <a:cxn ang="0">
                    <a:pos x="425" y="647"/>
                  </a:cxn>
                  <a:cxn ang="0">
                    <a:pos x="443" y="617"/>
                  </a:cxn>
                  <a:cxn ang="0">
                    <a:pos x="568" y="515"/>
                  </a:cxn>
                  <a:cxn ang="0">
                    <a:pos x="616" y="473"/>
                  </a:cxn>
                  <a:cxn ang="0">
                    <a:pos x="640" y="396"/>
                  </a:cxn>
                  <a:cxn ang="0">
                    <a:pos x="640" y="378"/>
                  </a:cxn>
                  <a:cxn ang="0">
                    <a:pos x="664" y="270"/>
                  </a:cxn>
                  <a:cxn ang="0">
                    <a:pos x="682" y="192"/>
                  </a:cxn>
                  <a:cxn ang="0">
                    <a:pos x="694" y="264"/>
                  </a:cxn>
                  <a:cxn ang="0">
                    <a:pos x="532" y="455"/>
                  </a:cxn>
                  <a:cxn ang="0">
                    <a:pos x="634" y="803"/>
                  </a:cxn>
                </a:cxnLst>
                <a:rect l="0" t="0" r="r" b="b"/>
                <a:pathLst>
                  <a:path w="1250" h="923">
                    <a:moveTo>
                      <a:pt x="1244" y="713"/>
                    </a:moveTo>
                    <a:lnTo>
                      <a:pt x="1214" y="683"/>
                    </a:lnTo>
                    <a:lnTo>
                      <a:pt x="1166" y="653"/>
                    </a:lnTo>
                    <a:lnTo>
                      <a:pt x="1166" y="653"/>
                    </a:lnTo>
                    <a:lnTo>
                      <a:pt x="1166" y="641"/>
                    </a:lnTo>
                    <a:lnTo>
                      <a:pt x="1172" y="617"/>
                    </a:lnTo>
                    <a:lnTo>
                      <a:pt x="1172" y="581"/>
                    </a:lnTo>
                    <a:lnTo>
                      <a:pt x="1172" y="545"/>
                    </a:lnTo>
                    <a:lnTo>
                      <a:pt x="1172" y="509"/>
                    </a:lnTo>
                    <a:lnTo>
                      <a:pt x="1166" y="473"/>
                    </a:lnTo>
                    <a:lnTo>
                      <a:pt x="1154" y="443"/>
                    </a:lnTo>
                    <a:lnTo>
                      <a:pt x="1148" y="431"/>
                    </a:lnTo>
                    <a:lnTo>
                      <a:pt x="1142" y="425"/>
                    </a:lnTo>
                    <a:lnTo>
                      <a:pt x="1142" y="408"/>
                    </a:lnTo>
                    <a:lnTo>
                      <a:pt x="1136" y="384"/>
                    </a:lnTo>
                    <a:lnTo>
                      <a:pt x="1130" y="354"/>
                    </a:lnTo>
                    <a:lnTo>
                      <a:pt x="1118" y="324"/>
                    </a:lnTo>
                    <a:lnTo>
                      <a:pt x="1106" y="300"/>
                    </a:lnTo>
                    <a:lnTo>
                      <a:pt x="1112" y="294"/>
                    </a:lnTo>
                    <a:lnTo>
                      <a:pt x="1112" y="288"/>
                    </a:lnTo>
                    <a:lnTo>
                      <a:pt x="1112" y="270"/>
                    </a:lnTo>
                    <a:lnTo>
                      <a:pt x="1106" y="252"/>
                    </a:lnTo>
                    <a:lnTo>
                      <a:pt x="1083" y="210"/>
                    </a:lnTo>
                    <a:lnTo>
                      <a:pt x="1059" y="180"/>
                    </a:lnTo>
                    <a:lnTo>
                      <a:pt x="1053" y="174"/>
                    </a:lnTo>
                    <a:lnTo>
                      <a:pt x="1047" y="168"/>
                    </a:lnTo>
                    <a:lnTo>
                      <a:pt x="1041" y="126"/>
                    </a:lnTo>
                    <a:lnTo>
                      <a:pt x="1017" y="114"/>
                    </a:lnTo>
                    <a:lnTo>
                      <a:pt x="987" y="90"/>
                    </a:lnTo>
                    <a:lnTo>
                      <a:pt x="981" y="96"/>
                    </a:lnTo>
                    <a:lnTo>
                      <a:pt x="981" y="102"/>
                    </a:lnTo>
                    <a:lnTo>
                      <a:pt x="975" y="120"/>
                    </a:lnTo>
                    <a:lnTo>
                      <a:pt x="975" y="108"/>
                    </a:lnTo>
                    <a:lnTo>
                      <a:pt x="969" y="90"/>
                    </a:lnTo>
                    <a:lnTo>
                      <a:pt x="963" y="72"/>
                    </a:lnTo>
                    <a:lnTo>
                      <a:pt x="963" y="66"/>
                    </a:lnTo>
                    <a:lnTo>
                      <a:pt x="933" y="42"/>
                    </a:lnTo>
                    <a:lnTo>
                      <a:pt x="921" y="36"/>
                    </a:lnTo>
                    <a:lnTo>
                      <a:pt x="915" y="30"/>
                    </a:lnTo>
                    <a:lnTo>
                      <a:pt x="891" y="18"/>
                    </a:lnTo>
                    <a:lnTo>
                      <a:pt x="885" y="18"/>
                    </a:lnTo>
                    <a:lnTo>
                      <a:pt x="867" y="18"/>
                    </a:lnTo>
                    <a:lnTo>
                      <a:pt x="855" y="18"/>
                    </a:lnTo>
                    <a:lnTo>
                      <a:pt x="849" y="18"/>
                    </a:lnTo>
                    <a:lnTo>
                      <a:pt x="819" y="6"/>
                    </a:lnTo>
                    <a:lnTo>
                      <a:pt x="796" y="0"/>
                    </a:lnTo>
                    <a:lnTo>
                      <a:pt x="772" y="6"/>
                    </a:lnTo>
                    <a:lnTo>
                      <a:pt x="754" y="18"/>
                    </a:lnTo>
                    <a:lnTo>
                      <a:pt x="730" y="18"/>
                    </a:lnTo>
                    <a:lnTo>
                      <a:pt x="712" y="24"/>
                    </a:lnTo>
                    <a:lnTo>
                      <a:pt x="700" y="30"/>
                    </a:lnTo>
                    <a:lnTo>
                      <a:pt x="700" y="30"/>
                    </a:lnTo>
                    <a:lnTo>
                      <a:pt x="694" y="30"/>
                    </a:lnTo>
                    <a:lnTo>
                      <a:pt x="688" y="30"/>
                    </a:lnTo>
                    <a:lnTo>
                      <a:pt x="664" y="42"/>
                    </a:lnTo>
                    <a:lnTo>
                      <a:pt x="628" y="60"/>
                    </a:lnTo>
                    <a:lnTo>
                      <a:pt x="586" y="90"/>
                    </a:lnTo>
                    <a:lnTo>
                      <a:pt x="574" y="108"/>
                    </a:lnTo>
                    <a:lnTo>
                      <a:pt x="562" y="120"/>
                    </a:lnTo>
                    <a:lnTo>
                      <a:pt x="568" y="120"/>
                    </a:lnTo>
                    <a:lnTo>
                      <a:pt x="568" y="114"/>
                    </a:lnTo>
                    <a:lnTo>
                      <a:pt x="550" y="150"/>
                    </a:lnTo>
                    <a:lnTo>
                      <a:pt x="538" y="192"/>
                    </a:lnTo>
                    <a:lnTo>
                      <a:pt x="532" y="216"/>
                    </a:lnTo>
                    <a:lnTo>
                      <a:pt x="532" y="228"/>
                    </a:lnTo>
                    <a:lnTo>
                      <a:pt x="532" y="228"/>
                    </a:lnTo>
                    <a:lnTo>
                      <a:pt x="527" y="246"/>
                    </a:lnTo>
                    <a:lnTo>
                      <a:pt x="521" y="276"/>
                    </a:lnTo>
                    <a:lnTo>
                      <a:pt x="515" y="312"/>
                    </a:lnTo>
                    <a:lnTo>
                      <a:pt x="509" y="348"/>
                    </a:lnTo>
                    <a:lnTo>
                      <a:pt x="473" y="390"/>
                    </a:lnTo>
                    <a:lnTo>
                      <a:pt x="473" y="396"/>
                    </a:lnTo>
                    <a:lnTo>
                      <a:pt x="467" y="402"/>
                    </a:lnTo>
                    <a:lnTo>
                      <a:pt x="449" y="437"/>
                    </a:lnTo>
                    <a:lnTo>
                      <a:pt x="431" y="479"/>
                    </a:lnTo>
                    <a:lnTo>
                      <a:pt x="419" y="521"/>
                    </a:lnTo>
                    <a:lnTo>
                      <a:pt x="413" y="527"/>
                    </a:lnTo>
                    <a:lnTo>
                      <a:pt x="413" y="533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353" y="599"/>
                    </a:lnTo>
                    <a:lnTo>
                      <a:pt x="347" y="599"/>
                    </a:lnTo>
                    <a:lnTo>
                      <a:pt x="341" y="599"/>
                    </a:lnTo>
                    <a:lnTo>
                      <a:pt x="335" y="611"/>
                    </a:lnTo>
                    <a:lnTo>
                      <a:pt x="311" y="629"/>
                    </a:lnTo>
                    <a:lnTo>
                      <a:pt x="305" y="629"/>
                    </a:lnTo>
                    <a:lnTo>
                      <a:pt x="299" y="629"/>
                    </a:lnTo>
                    <a:lnTo>
                      <a:pt x="299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57" y="659"/>
                    </a:lnTo>
                    <a:lnTo>
                      <a:pt x="257" y="665"/>
                    </a:lnTo>
                    <a:lnTo>
                      <a:pt x="257" y="665"/>
                    </a:lnTo>
                    <a:lnTo>
                      <a:pt x="257" y="677"/>
                    </a:lnTo>
                    <a:lnTo>
                      <a:pt x="257" y="701"/>
                    </a:lnTo>
                    <a:lnTo>
                      <a:pt x="257" y="719"/>
                    </a:lnTo>
                    <a:lnTo>
                      <a:pt x="257" y="731"/>
                    </a:lnTo>
                    <a:lnTo>
                      <a:pt x="216" y="725"/>
                    </a:lnTo>
                    <a:lnTo>
                      <a:pt x="150" y="797"/>
                    </a:lnTo>
                    <a:lnTo>
                      <a:pt x="150" y="827"/>
                    </a:lnTo>
                    <a:lnTo>
                      <a:pt x="174" y="827"/>
                    </a:lnTo>
                    <a:lnTo>
                      <a:pt x="114" y="845"/>
                    </a:lnTo>
                    <a:lnTo>
                      <a:pt x="108" y="851"/>
                    </a:lnTo>
                    <a:lnTo>
                      <a:pt x="54" y="839"/>
                    </a:lnTo>
                    <a:lnTo>
                      <a:pt x="0" y="857"/>
                    </a:lnTo>
                    <a:lnTo>
                      <a:pt x="0" y="875"/>
                    </a:lnTo>
                    <a:lnTo>
                      <a:pt x="102" y="893"/>
                    </a:lnTo>
                    <a:lnTo>
                      <a:pt x="96" y="893"/>
                    </a:lnTo>
                    <a:lnTo>
                      <a:pt x="156" y="905"/>
                    </a:lnTo>
                    <a:lnTo>
                      <a:pt x="168" y="899"/>
                    </a:lnTo>
                    <a:lnTo>
                      <a:pt x="311" y="923"/>
                    </a:lnTo>
                    <a:lnTo>
                      <a:pt x="365" y="911"/>
                    </a:lnTo>
                    <a:lnTo>
                      <a:pt x="371" y="887"/>
                    </a:lnTo>
                    <a:lnTo>
                      <a:pt x="240" y="869"/>
                    </a:lnTo>
                    <a:lnTo>
                      <a:pt x="240" y="863"/>
                    </a:lnTo>
                    <a:lnTo>
                      <a:pt x="497" y="791"/>
                    </a:lnTo>
                    <a:lnTo>
                      <a:pt x="503" y="809"/>
                    </a:lnTo>
                    <a:lnTo>
                      <a:pt x="640" y="827"/>
                    </a:lnTo>
                    <a:lnTo>
                      <a:pt x="640" y="827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658" y="719"/>
                    </a:lnTo>
                    <a:lnTo>
                      <a:pt x="664" y="653"/>
                    </a:lnTo>
                    <a:lnTo>
                      <a:pt x="664" y="653"/>
                    </a:lnTo>
                    <a:lnTo>
                      <a:pt x="670" y="623"/>
                    </a:lnTo>
                    <a:lnTo>
                      <a:pt x="694" y="611"/>
                    </a:lnTo>
                    <a:lnTo>
                      <a:pt x="694" y="605"/>
                    </a:lnTo>
                    <a:lnTo>
                      <a:pt x="694" y="605"/>
                    </a:lnTo>
                    <a:lnTo>
                      <a:pt x="718" y="587"/>
                    </a:lnTo>
                    <a:lnTo>
                      <a:pt x="748" y="569"/>
                    </a:lnTo>
                    <a:lnTo>
                      <a:pt x="778" y="551"/>
                    </a:lnTo>
                    <a:lnTo>
                      <a:pt x="796" y="533"/>
                    </a:lnTo>
                    <a:lnTo>
                      <a:pt x="819" y="515"/>
                    </a:lnTo>
                    <a:lnTo>
                      <a:pt x="843" y="497"/>
                    </a:lnTo>
                    <a:lnTo>
                      <a:pt x="867" y="467"/>
                    </a:lnTo>
                    <a:lnTo>
                      <a:pt x="879" y="449"/>
                    </a:lnTo>
                    <a:lnTo>
                      <a:pt x="879" y="443"/>
                    </a:lnTo>
                    <a:lnTo>
                      <a:pt x="885" y="443"/>
                    </a:lnTo>
                    <a:lnTo>
                      <a:pt x="891" y="431"/>
                    </a:lnTo>
                    <a:lnTo>
                      <a:pt x="903" y="425"/>
                    </a:lnTo>
                    <a:lnTo>
                      <a:pt x="909" y="414"/>
                    </a:lnTo>
                    <a:lnTo>
                      <a:pt x="909" y="390"/>
                    </a:lnTo>
                    <a:lnTo>
                      <a:pt x="903" y="360"/>
                    </a:lnTo>
                    <a:lnTo>
                      <a:pt x="927" y="348"/>
                    </a:lnTo>
                    <a:lnTo>
                      <a:pt x="951" y="330"/>
                    </a:lnTo>
                    <a:lnTo>
                      <a:pt x="975" y="318"/>
                    </a:lnTo>
                    <a:lnTo>
                      <a:pt x="993" y="300"/>
                    </a:lnTo>
                    <a:lnTo>
                      <a:pt x="999" y="306"/>
                    </a:lnTo>
                    <a:lnTo>
                      <a:pt x="1011" y="306"/>
                    </a:lnTo>
                    <a:lnTo>
                      <a:pt x="1023" y="336"/>
                    </a:lnTo>
                    <a:lnTo>
                      <a:pt x="1023" y="336"/>
                    </a:lnTo>
                    <a:lnTo>
                      <a:pt x="1071" y="449"/>
                    </a:lnTo>
                    <a:lnTo>
                      <a:pt x="1071" y="467"/>
                    </a:lnTo>
                    <a:lnTo>
                      <a:pt x="1077" y="497"/>
                    </a:lnTo>
                    <a:lnTo>
                      <a:pt x="1101" y="563"/>
                    </a:lnTo>
                    <a:lnTo>
                      <a:pt x="1118" y="617"/>
                    </a:lnTo>
                    <a:lnTo>
                      <a:pt x="1124" y="641"/>
                    </a:lnTo>
                    <a:lnTo>
                      <a:pt x="1124" y="653"/>
                    </a:lnTo>
                    <a:lnTo>
                      <a:pt x="1118" y="659"/>
                    </a:lnTo>
                    <a:lnTo>
                      <a:pt x="1112" y="671"/>
                    </a:lnTo>
                    <a:lnTo>
                      <a:pt x="1112" y="689"/>
                    </a:lnTo>
                    <a:lnTo>
                      <a:pt x="1118" y="701"/>
                    </a:lnTo>
                    <a:lnTo>
                      <a:pt x="1124" y="719"/>
                    </a:lnTo>
                    <a:lnTo>
                      <a:pt x="1130" y="737"/>
                    </a:lnTo>
                    <a:lnTo>
                      <a:pt x="1136" y="749"/>
                    </a:lnTo>
                    <a:lnTo>
                      <a:pt x="1148" y="749"/>
                    </a:lnTo>
                    <a:lnTo>
                      <a:pt x="1154" y="743"/>
                    </a:lnTo>
                    <a:lnTo>
                      <a:pt x="1154" y="725"/>
                    </a:lnTo>
                    <a:lnTo>
                      <a:pt x="1148" y="707"/>
                    </a:lnTo>
                    <a:lnTo>
                      <a:pt x="1148" y="701"/>
                    </a:lnTo>
                    <a:lnTo>
                      <a:pt x="1202" y="713"/>
                    </a:lnTo>
                    <a:lnTo>
                      <a:pt x="1208" y="719"/>
                    </a:lnTo>
                    <a:lnTo>
                      <a:pt x="1214" y="737"/>
                    </a:lnTo>
                    <a:lnTo>
                      <a:pt x="1220" y="749"/>
                    </a:lnTo>
                    <a:lnTo>
                      <a:pt x="1232" y="755"/>
                    </a:lnTo>
                    <a:lnTo>
                      <a:pt x="1238" y="749"/>
                    </a:lnTo>
                    <a:lnTo>
                      <a:pt x="1232" y="737"/>
                    </a:lnTo>
                    <a:lnTo>
                      <a:pt x="1238" y="749"/>
                    </a:lnTo>
                    <a:lnTo>
                      <a:pt x="1244" y="755"/>
                    </a:lnTo>
                    <a:lnTo>
                      <a:pt x="1250" y="749"/>
                    </a:lnTo>
                    <a:lnTo>
                      <a:pt x="1250" y="743"/>
                    </a:lnTo>
                    <a:lnTo>
                      <a:pt x="1250" y="731"/>
                    </a:lnTo>
                    <a:lnTo>
                      <a:pt x="1244" y="719"/>
                    </a:lnTo>
                    <a:lnTo>
                      <a:pt x="1244" y="713"/>
                    </a:lnTo>
                    <a:lnTo>
                      <a:pt x="1244" y="713"/>
                    </a:lnTo>
                    <a:close/>
                    <a:moveTo>
                      <a:pt x="694" y="264"/>
                    </a:moveTo>
                    <a:lnTo>
                      <a:pt x="700" y="276"/>
                    </a:lnTo>
                    <a:lnTo>
                      <a:pt x="712" y="288"/>
                    </a:lnTo>
                    <a:lnTo>
                      <a:pt x="742" y="330"/>
                    </a:lnTo>
                    <a:lnTo>
                      <a:pt x="778" y="360"/>
                    </a:lnTo>
                    <a:lnTo>
                      <a:pt x="784" y="372"/>
                    </a:lnTo>
                    <a:lnTo>
                      <a:pt x="790" y="378"/>
                    </a:lnTo>
                    <a:lnTo>
                      <a:pt x="796" y="384"/>
                    </a:lnTo>
                    <a:lnTo>
                      <a:pt x="796" y="384"/>
                    </a:lnTo>
                    <a:lnTo>
                      <a:pt x="790" y="431"/>
                    </a:lnTo>
                    <a:lnTo>
                      <a:pt x="766" y="443"/>
                    </a:lnTo>
                    <a:lnTo>
                      <a:pt x="748" y="461"/>
                    </a:lnTo>
                    <a:lnTo>
                      <a:pt x="724" y="485"/>
                    </a:lnTo>
                    <a:lnTo>
                      <a:pt x="712" y="503"/>
                    </a:lnTo>
                    <a:lnTo>
                      <a:pt x="712" y="509"/>
                    </a:lnTo>
                    <a:lnTo>
                      <a:pt x="706" y="515"/>
                    </a:lnTo>
                    <a:lnTo>
                      <a:pt x="688" y="533"/>
                    </a:lnTo>
                    <a:lnTo>
                      <a:pt x="670" y="551"/>
                    </a:lnTo>
                    <a:lnTo>
                      <a:pt x="658" y="563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2" y="569"/>
                    </a:lnTo>
                    <a:lnTo>
                      <a:pt x="652" y="575"/>
                    </a:lnTo>
                    <a:lnTo>
                      <a:pt x="640" y="581"/>
                    </a:lnTo>
                    <a:lnTo>
                      <a:pt x="616" y="593"/>
                    </a:lnTo>
                    <a:lnTo>
                      <a:pt x="604" y="599"/>
                    </a:lnTo>
                    <a:lnTo>
                      <a:pt x="592" y="605"/>
                    </a:lnTo>
                    <a:lnTo>
                      <a:pt x="592" y="605"/>
                    </a:lnTo>
                    <a:lnTo>
                      <a:pt x="586" y="611"/>
                    </a:lnTo>
                    <a:lnTo>
                      <a:pt x="574" y="617"/>
                    </a:lnTo>
                    <a:lnTo>
                      <a:pt x="562" y="629"/>
                    </a:lnTo>
                    <a:lnTo>
                      <a:pt x="550" y="635"/>
                    </a:lnTo>
                    <a:lnTo>
                      <a:pt x="550" y="653"/>
                    </a:lnTo>
                    <a:lnTo>
                      <a:pt x="556" y="677"/>
                    </a:lnTo>
                    <a:lnTo>
                      <a:pt x="562" y="707"/>
                    </a:lnTo>
                    <a:lnTo>
                      <a:pt x="538" y="737"/>
                    </a:lnTo>
                    <a:lnTo>
                      <a:pt x="377" y="785"/>
                    </a:lnTo>
                    <a:lnTo>
                      <a:pt x="365" y="761"/>
                    </a:lnTo>
                    <a:lnTo>
                      <a:pt x="359" y="755"/>
                    </a:lnTo>
                    <a:lnTo>
                      <a:pt x="353" y="755"/>
                    </a:lnTo>
                    <a:lnTo>
                      <a:pt x="359" y="683"/>
                    </a:lnTo>
                    <a:lnTo>
                      <a:pt x="365" y="671"/>
                    </a:lnTo>
                    <a:lnTo>
                      <a:pt x="371" y="665"/>
                    </a:lnTo>
                    <a:lnTo>
                      <a:pt x="389" y="641"/>
                    </a:lnTo>
                    <a:lnTo>
                      <a:pt x="389" y="641"/>
                    </a:lnTo>
                    <a:lnTo>
                      <a:pt x="413" y="629"/>
                    </a:lnTo>
                    <a:lnTo>
                      <a:pt x="431" y="611"/>
                    </a:lnTo>
                    <a:lnTo>
                      <a:pt x="419" y="623"/>
                    </a:lnTo>
                    <a:lnTo>
                      <a:pt x="419" y="629"/>
                    </a:lnTo>
                    <a:lnTo>
                      <a:pt x="425" y="647"/>
                    </a:lnTo>
                    <a:lnTo>
                      <a:pt x="425" y="659"/>
                    </a:lnTo>
                    <a:lnTo>
                      <a:pt x="431" y="665"/>
                    </a:lnTo>
                    <a:lnTo>
                      <a:pt x="437" y="659"/>
                    </a:lnTo>
                    <a:lnTo>
                      <a:pt x="443" y="635"/>
                    </a:lnTo>
                    <a:lnTo>
                      <a:pt x="443" y="617"/>
                    </a:lnTo>
                    <a:lnTo>
                      <a:pt x="443" y="605"/>
                    </a:lnTo>
                    <a:lnTo>
                      <a:pt x="491" y="575"/>
                    </a:lnTo>
                    <a:lnTo>
                      <a:pt x="527" y="545"/>
                    </a:lnTo>
                    <a:lnTo>
                      <a:pt x="550" y="527"/>
                    </a:lnTo>
                    <a:lnTo>
                      <a:pt x="568" y="515"/>
                    </a:lnTo>
                    <a:lnTo>
                      <a:pt x="586" y="503"/>
                    </a:lnTo>
                    <a:lnTo>
                      <a:pt x="598" y="497"/>
                    </a:lnTo>
                    <a:lnTo>
                      <a:pt x="610" y="485"/>
                    </a:lnTo>
                    <a:lnTo>
                      <a:pt x="616" y="479"/>
                    </a:lnTo>
                    <a:lnTo>
                      <a:pt x="616" y="473"/>
                    </a:lnTo>
                    <a:lnTo>
                      <a:pt x="628" y="455"/>
                    </a:lnTo>
                    <a:lnTo>
                      <a:pt x="634" y="431"/>
                    </a:lnTo>
                    <a:lnTo>
                      <a:pt x="640" y="408"/>
                    </a:lnTo>
                    <a:lnTo>
                      <a:pt x="640" y="402"/>
                    </a:lnTo>
                    <a:lnTo>
                      <a:pt x="640" y="396"/>
                    </a:lnTo>
                    <a:lnTo>
                      <a:pt x="628" y="396"/>
                    </a:lnTo>
                    <a:lnTo>
                      <a:pt x="634" y="396"/>
                    </a:lnTo>
                    <a:lnTo>
                      <a:pt x="634" y="396"/>
                    </a:lnTo>
                    <a:lnTo>
                      <a:pt x="634" y="390"/>
                    </a:lnTo>
                    <a:lnTo>
                      <a:pt x="640" y="378"/>
                    </a:lnTo>
                    <a:lnTo>
                      <a:pt x="652" y="336"/>
                    </a:lnTo>
                    <a:lnTo>
                      <a:pt x="664" y="300"/>
                    </a:lnTo>
                    <a:lnTo>
                      <a:pt x="664" y="282"/>
                    </a:lnTo>
                    <a:lnTo>
                      <a:pt x="670" y="276"/>
                    </a:lnTo>
                    <a:lnTo>
                      <a:pt x="664" y="270"/>
                    </a:lnTo>
                    <a:lnTo>
                      <a:pt x="658" y="258"/>
                    </a:lnTo>
                    <a:lnTo>
                      <a:pt x="646" y="246"/>
                    </a:lnTo>
                    <a:lnTo>
                      <a:pt x="640" y="240"/>
                    </a:lnTo>
                    <a:lnTo>
                      <a:pt x="676" y="258"/>
                    </a:lnTo>
                    <a:lnTo>
                      <a:pt x="682" y="192"/>
                    </a:lnTo>
                    <a:lnTo>
                      <a:pt x="682" y="198"/>
                    </a:lnTo>
                    <a:lnTo>
                      <a:pt x="682" y="222"/>
                    </a:lnTo>
                    <a:lnTo>
                      <a:pt x="688" y="246"/>
                    </a:lnTo>
                    <a:lnTo>
                      <a:pt x="694" y="264"/>
                    </a:lnTo>
                    <a:lnTo>
                      <a:pt x="694" y="264"/>
                    </a:lnTo>
                    <a:close/>
                    <a:moveTo>
                      <a:pt x="532" y="455"/>
                    </a:moveTo>
                    <a:lnTo>
                      <a:pt x="527" y="461"/>
                    </a:lnTo>
                    <a:lnTo>
                      <a:pt x="532" y="449"/>
                    </a:lnTo>
                    <a:lnTo>
                      <a:pt x="532" y="455"/>
                    </a:lnTo>
                    <a:lnTo>
                      <a:pt x="532" y="455"/>
                    </a:lnTo>
                    <a:close/>
                    <a:moveTo>
                      <a:pt x="634" y="803"/>
                    </a:move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59" name="Freeform 19"/>
              <p:cNvSpPr>
                <a:spLocks/>
              </p:cNvSpPr>
              <p:nvPr/>
            </p:nvSpPr>
            <p:spPr bwMode="hidden">
              <a:xfrm>
                <a:off x="684" y="2709"/>
                <a:ext cx="47" cy="78"/>
              </a:xfrm>
              <a:custGeom>
                <a:avLst/>
                <a:gdLst/>
                <a:ahLst/>
                <a:cxnLst>
                  <a:cxn ang="0">
                    <a:pos x="12" y="72"/>
                  </a:cxn>
                  <a:cxn ang="0">
                    <a:pos x="18" y="60"/>
                  </a:cxn>
                  <a:cxn ang="0">
                    <a:pos x="24" y="54"/>
                  </a:cxn>
                  <a:cxn ang="0">
                    <a:pos x="47" y="0"/>
                  </a:cxn>
                  <a:cxn ang="0">
                    <a:pos x="0" y="78"/>
                  </a:cxn>
                  <a:cxn ang="0">
                    <a:pos x="12" y="72"/>
                  </a:cxn>
                  <a:cxn ang="0">
                    <a:pos x="12" y="72"/>
                  </a:cxn>
                </a:cxnLst>
                <a:rect l="0" t="0" r="r" b="b"/>
                <a:pathLst>
                  <a:path w="47" h="78">
                    <a:moveTo>
                      <a:pt x="12" y="72"/>
                    </a:moveTo>
                    <a:lnTo>
                      <a:pt x="18" y="60"/>
                    </a:lnTo>
                    <a:lnTo>
                      <a:pt x="24" y="54"/>
                    </a:lnTo>
                    <a:lnTo>
                      <a:pt x="47" y="0"/>
                    </a:lnTo>
                    <a:lnTo>
                      <a:pt x="0" y="78"/>
                    </a:lnTo>
                    <a:lnTo>
                      <a:pt x="12" y="72"/>
                    </a:lnTo>
                    <a:lnTo>
                      <a:pt x="12" y="7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60" name="Freeform 20"/>
              <p:cNvSpPr>
                <a:spLocks/>
              </p:cNvSpPr>
              <p:nvPr/>
            </p:nvSpPr>
            <p:spPr bwMode="hidden">
              <a:xfrm>
                <a:off x="1284" y="2572"/>
                <a:ext cx="149" cy="419"/>
              </a:xfrm>
              <a:custGeom>
                <a:avLst/>
                <a:gdLst/>
                <a:ahLst/>
                <a:cxnLst>
                  <a:cxn ang="0">
                    <a:pos x="29" y="96"/>
                  </a:cxn>
                  <a:cxn ang="0">
                    <a:pos x="41" y="126"/>
                  </a:cxn>
                  <a:cxn ang="0">
                    <a:pos x="29" y="161"/>
                  </a:cxn>
                  <a:cxn ang="0">
                    <a:pos x="47" y="149"/>
                  </a:cxn>
                  <a:cxn ang="0">
                    <a:pos x="53" y="347"/>
                  </a:cxn>
                  <a:cxn ang="0">
                    <a:pos x="65" y="371"/>
                  </a:cxn>
                  <a:cxn ang="0">
                    <a:pos x="65" y="377"/>
                  </a:cxn>
                  <a:cxn ang="0">
                    <a:pos x="65" y="389"/>
                  </a:cxn>
                  <a:cxn ang="0">
                    <a:pos x="77" y="395"/>
                  </a:cxn>
                  <a:cxn ang="0">
                    <a:pos x="101" y="407"/>
                  </a:cxn>
                  <a:cxn ang="0">
                    <a:pos x="125" y="413"/>
                  </a:cxn>
                  <a:cxn ang="0">
                    <a:pos x="149" y="419"/>
                  </a:cxn>
                  <a:cxn ang="0">
                    <a:pos x="125" y="395"/>
                  </a:cxn>
                  <a:cxn ang="0">
                    <a:pos x="77" y="365"/>
                  </a:cxn>
                  <a:cxn ang="0">
                    <a:pos x="77" y="365"/>
                  </a:cxn>
                  <a:cxn ang="0">
                    <a:pos x="77" y="353"/>
                  </a:cxn>
                  <a:cxn ang="0">
                    <a:pos x="83" y="329"/>
                  </a:cxn>
                  <a:cxn ang="0">
                    <a:pos x="83" y="293"/>
                  </a:cxn>
                  <a:cxn ang="0">
                    <a:pos x="83" y="257"/>
                  </a:cxn>
                  <a:cxn ang="0">
                    <a:pos x="83" y="221"/>
                  </a:cxn>
                  <a:cxn ang="0">
                    <a:pos x="77" y="185"/>
                  </a:cxn>
                  <a:cxn ang="0">
                    <a:pos x="65" y="155"/>
                  </a:cxn>
                  <a:cxn ang="0">
                    <a:pos x="59" y="143"/>
                  </a:cxn>
                  <a:cxn ang="0">
                    <a:pos x="53" y="137"/>
                  </a:cxn>
                  <a:cxn ang="0">
                    <a:pos x="53" y="120"/>
                  </a:cxn>
                  <a:cxn ang="0">
                    <a:pos x="53" y="108"/>
                  </a:cxn>
                  <a:cxn ang="0">
                    <a:pos x="47" y="90"/>
                  </a:cxn>
                  <a:cxn ang="0">
                    <a:pos x="35" y="54"/>
                  </a:cxn>
                  <a:cxn ang="0">
                    <a:pos x="23" y="18"/>
                  </a:cxn>
                  <a:cxn ang="0">
                    <a:pos x="17" y="6"/>
                  </a:cxn>
                  <a:cxn ang="0">
                    <a:pos x="17" y="0"/>
                  </a:cxn>
                  <a:cxn ang="0">
                    <a:pos x="0" y="6"/>
                  </a:cxn>
                  <a:cxn ang="0">
                    <a:pos x="6" y="114"/>
                  </a:cxn>
                  <a:cxn ang="0">
                    <a:pos x="29" y="96"/>
                  </a:cxn>
                  <a:cxn ang="0">
                    <a:pos x="29" y="96"/>
                  </a:cxn>
                </a:cxnLst>
                <a:rect l="0" t="0" r="r" b="b"/>
                <a:pathLst>
                  <a:path w="149" h="419">
                    <a:moveTo>
                      <a:pt x="29" y="96"/>
                    </a:moveTo>
                    <a:lnTo>
                      <a:pt x="41" y="126"/>
                    </a:lnTo>
                    <a:lnTo>
                      <a:pt x="29" y="161"/>
                    </a:lnTo>
                    <a:lnTo>
                      <a:pt x="47" y="149"/>
                    </a:lnTo>
                    <a:lnTo>
                      <a:pt x="53" y="347"/>
                    </a:lnTo>
                    <a:lnTo>
                      <a:pt x="65" y="371"/>
                    </a:lnTo>
                    <a:lnTo>
                      <a:pt x="65" y="377"/>
                    </a:lnTo>
                    <a:lnTo>
                      <a:pt x="65" y="389"/>
                    </a:lnTo>
                    <a:lnTo>
                      <a:pt x="77" y="395"/>
                    </a:lnTo>
                    <a:lnTo>
                      <a:pt x="101" y="407"/>
                    </a:lnTo>
                    <a:lnTo>
                      <a:pt x="125" y="413"/>
                    </a:lnTo>
                    <a:lnTo>
                      <a:pt x="149" y="419"/>
                    </a:lnTo>
                    <a:lnTo>
                      <a:pt x="125" y="395"/>
                    </a:lnTo>
                    <a:lnTo>
                      <a:pt x="77" y="365"/>
                    </a:lnTo>
                    <a:lnTo>
                      <a:pt x="77" y="365"/>
                    </a:lnTo>
                    <a:lnTo>
                      <a:pt x="77" y="353"/>
                    </a:lnTo>
                    <a:lnTo>
                      <a:pt x="83" y="329"/>
                    </a:lnTo>
                    <a:lnTo>
                      <a:pt x="83" y="293"/>
                    </a:lnTo>
                    <a:lnTo>
                      <a:pt x="83" y="257"/>
                    </a:lnTo>
                    <a:lnTo>
                      <a:pt x="83" y="221"/>
                    </a:lnTo>
                    <a:lnTo>
                      <a:pt x="77" y="185"/>
                    </a:lnTo>
                    <a:lnTo>
                      <a:pt x="65" y="155"/>
                    </a:lnTo>
                    <a:lnTo>
                      <a:pt x="59" y="143"/>
                    </a:lnTo>
                    <a:lnTo>
                      <a:pt x="53" y="137"/>
                    </a:lnTo>
                    <a:lnTo>
                      <a:pt x="53" y="120"/>
                    </a:lnTo>
                    <a:lnTo>
                      <a:pt x="53" y="108"/>
                    </a:lnTo>
                    <a:lnTo>
                      <a:pt x="47" y="90"/>
                    </a:lnTo>
                    <a:lnTo>
                      <a:pt x="35" y="54"/>
                    </a:lnTo>
                    <a:lnTo>
                      <a:pt x="23" y="18"/>
                    </a:lnTo>
                    <a:lnTo>
                      <a:pt x="17" y="6"/>
                    </a:lnTo>
                    <a:lnTo>
                      <a:pt x="17" y="0"/>
                    </a:lnTo>
                    <a:lnTo>
                      <a:pt x="0" y="6"/>
                    </a:lnTo>
                    <a:lnTo>
                      <a:pt x="6" y="114"/>
                    </a:lnTo>
                    <a:lnTo>
                      <a:pt x="29" y="96"/>
                    </a:lnTo>
                    <a:lnTo>
                      <a:pt x="2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61" name="Freeform 21"/>
              <p:cNvSpPr>
                <a:spLocks/>
              </p:cNvSpPr>
              <p:nvPr/>
            </p:nvSpPr>
            <p:spPr bwMode="hidden">
              <a:xfrm>
                <a:off x="1140" y="2434"/>
                <a:ext cx="167" cy="138"/>
              </a:xfrm>
              <a:custGeom>
                <a:avLst/>
                <a:gdLst/>
                <a:ahLst/>
                <a:cxnLst>
                  <a:cxn ang="0">
                    <a:pos x="102" y="18"/>
                  </a:cxn>
                  <a:cxn ang="0">
                    <a:pos x="96" y="12"/>
                  </a:cxn>
                  <a:cxn ang="0">
                    <a:pos x="90" y="0"/>
                  </a:cxn>
                  <a:cxn ang="0">
                    <a:pos x="78" y="0"/>
                  </a:cxn>
                  <a:cxn ang="0">
                    <a:pos x="66" y="0"/>
                  </a:cxn>
                  <a:cxn ang="0">
                    <a:pos x="60" y="0"/>
                  </a:cxn>
                  <a:cxn ang="0">
                    <a:pos x="48" y="6"/>
                  </a:cxn>
                  <a:cxn ang="0">
                    <a:pos x="36" y="12"/>
                  </a:cxn>
                  <a:cxn ang="0">
                    <a:pos x="30" y="12"/>
                  </a:cxn>
                  <a:cxn ang="0">
                    <a:pos x="24" y="24"/>
                  </a:cxn>
                  <a:cxn ang="0">
                    <a:pos x="18" y="42"/>
                  </a:cxn>
                  <a:cxn ang="0">
                    <a:pos x="6" y="66"/>
                  </a:cxn>
                  <a:cxn ang="0">
                    <a:pos x="0" y="72"/>
                  </a:cxn>
                  <a:cxn ang="0">
                    <a:pos x="42" y="30"/>
                  </a:cxn>
                  <a:cxn ang="0">
                    <a:pos x="30" y="66"/>
                  </a:cxn>
                  <a:cxn ang="0">
                    <a:pos x="96" y="36"/>
                  </a:cxn>
                  <a:cxn ang="0">
                    <a:pos x="120" y="78"/>
                  </a:cxn>
                  <a:cxn ang="0">
                    <a:pos x="120" y="54"/>
                  </a:cxn>
                  <a:cxn ang="0">
                    <a:pos x="167" y="138"/>
                  </a:cxn>
                  <a:cxn ang="0">
                    <a:pos x="167" y="120"/>
                  </a:cxn>
                  <a:cxn ang="0">
                    <a:pos x="161" y="102"/>
                  </a:cxn>
                  <a:cxn ang="0">
                    <a:pos x="138" y="60"/>
                  </a:cxn>
                  <a:cxn ang="0">
                    <a:pos x="114" y="30"/>
                  </a:cxn>
                  <a:cxn ang="0">
                    <a:pos x="108" y="24"/>
                  </a:cxn>
                  <a:cxn ang="0">
                    <a:pos x="102" y="18"/>
                  </a:cxn>
                  <a:cxn ang="0">
                    <a:pos x="102" y="18"/>
                  </a:cxn>
                </a:cxnLst>
                <a:rect l="0" t="0" r="r" b="b"/>
                <a:pathLst>
                  <a:path w="167" h="138">
                    <a:moveTo>
                      <a:pt x="102" y="18"/>
                    </a:moveTo>
                    <a:lnTo>
                      <a:pt x="96" y="12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60" y="0"/>
                    </a:lnTo>
                    <a:lnTo>
                      <a:pt x="48" y="6"/>
                    </a:lnTo>
                    <a:lnTo>
                      <a:pt x="36" y="12"/>
                    </a:lnTo>
                    <a:lnTo>
                      <a:pt x="30" y="12"/>
                    </a:lnTo>
                    <a:lnTo>
                      <a:pt x="24" y="24"/>
                    </a:lnTo>
                    <a:lnTo>
                      <a:pt x="18" y="42"/>
                    </a:lnTo>
                    <a:lnTo>
                      <a:pt x="6" y="66"/>
                    </a:lnTo>
                    <a:lnTo>
                      <a:pt x="0" y="72"/>
                    </a:lnTo>
                    <a:lnTo>
                      <a:pt x="42" y="30"/>
                    </a:lnTo>
                    <a:lnTo>
                      <a:pt x="30" y="66"/>
                    </a:lnTo>
                    <a:lnTo>
                      <a:pt x="96" y="36"/>
                    </a:lnTo>
                    <a:lnTo>
                      <a:pt x="120" y="78"/>
                    </a:lnTo>
                    <a:lnTo>
                      <a:pt x="120" y="54"/>
                    </a:lnTo>
                    <a:lnTo>
                      <a:pt x="167" y="138"/>
                    </a:lnTo>
                    <a:lnTo>
                      <a:pt x="167" y="120"/>
                    </a:lnTo>
                    <a:lnTo>
                      <a:pt x="161" y="102"/>
                    </a:lnTo>
                    <a:lnTo>
                      <a:pt x="138" y="60"/>
                    </a:lnTo>
                    <a:lnTo>
                      <a:pt x="114" y="30"/>
                    </a:lnTo>
                    <a:lnTo>
                      <a:pt x="108" y="24"/>
                    </a:lnTo>
                    <a:lnTo>
                      <a:pt x="102" y="18"/>
                    </a:lnTo>
                    <a:lnTo>
                      <a:pt x="102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62" name="Freeform 22"/>
              <p:cNvSpPr>
                <a:spLocks/>
              </p:cNvSpPr>
              <p:nvPr/>
            </p:nvSpPr>
            <p:spPr bwMode="hidden">
              <a:xfrm>
                <a:off x="948" y="2314"/>
                <a:ext cx="113" cy="1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0"/>
                  </a:cxn>
                  <a:cxn ang="0">
                    <a:pos x="24" y="6"/>
                  </a:cxn>
                  <a:cxn ang="0">
                    <a:pos x="48" y="18"/>
                  </a:cxn>
                  <a:cxn ang="0">
                    <a:pos x="71" y="36"/>
                  </a:cxn>
                  <a:cxn ang="0">
                    <a:pos x="83" y="48"/>
                  </a:cxn>
                  <a:cxn ang="0">
                    <a:pos x="95" y="66"/>
                  </a:cxn>
                  <a:cxn ang="0">
                    <a:pos x="107" y="90"/>
                  </a:cxn>
                  <a:cxn ang="0">
                    <a:pos x="113" y="114"/>
                  </a:cxn>
                  <a:cxn ang="0">
                    <a:pos x="83" y="66"/>
                  </a:cxn>
                  <a:cxn ang="0">
                    <a:pos x="60" y="78"/>
                  </a:cxn>
                  <a:cxn ang="0">
                    <a:pos x="71" y="54"/>
                  </a:cxn>
                  <a:cxn ang="0">
                    <a:pos x="12" y="78"/>
                  </a:cxn>
                  <a:cxn ang="0">
                    <a:pos x="60" y="48"/>
                  </a:cxn>
                  <a:cxn ang="0">
                    <a:pos x="60" y="42"/>
                  </a:cxn>
                  <a:cxn ang="0">
                    <a:pos x="54" y="30"/>
                  </a:cxn>
                  <a:cxn ang="0">
                    <a:pos x="36" y="18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13" h="114">
                    <a:moveTo>
                      <a:pt x="0" y="0"/>
                    </a:moveTo>
                    <a:lnTo>
                      <a:pt x="6" y="0"/>
                    </a:lnTo>
                    <a:lnTo>
                      <a:pt x="24" y="6"/>
                    </a:lnTo>
                    <a:lnTo>
                      <a:pt x="48" y="18"/>
                    </a:lnTo>
                    <a:lnTo>
                      <a:pt x="71" y="36"/>
                    </a:lnTo>
                    <a:lnTo>
                      <a:pt x="83" y="48"/>
                    </a:lnTo>
                    <a:lnTo>
                      <a:pt x="95" y="66"/>
                    </a:lnTo>
                    <a:lnTo>
                      <a:pt x="107" y="90"/>
                    </a:lnTo>
                    <a:lnTo>
                      <a:pt x="113" y="114"/>
                    </a:lnTo>
                    <a:lnTo>
                      <a:pt x="83" y="66"/>
                    </a:lnTo>
                    <a:lnTo>
                      <a:pt x="60" y="78"/>
                    </a:lnTo>
                    <a:lnTo>
                      <a:pt x="71" y="54"/>
                    </a:lnTo>
                    <a:lnTo>
                      <a:pt x="12" y="78"/>
                    </a:lnTo>
                    <a:lnTo>
                      <a:pt x="60" y="48"/>
                    </a:lnTo>
                    <a:lnTo>
                      <a:pt x="60" y="42"/>
                    </a:lnTo>
                    <a:lnTo>
                      <a:pt x="54" y="30"/>
                    </a:lnTo>
                    <a:lnTo>
                      <a:pt x="36" y="1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63" name="Freeform 23"/>
              <p:cNvSpPr>
                <a:spLocks/>
              </p:cNvSpPr>
              <p:nvPr/>
            </p:nvSpPr>
            <p:spPr bwMode="hidden">
              <a:xfrm>
                <a:off x="1122" y="2578"/>
                <a:ext cx="66" cy="60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42" y="18"/>
                  </a:cxn>
                  <a:cxn ang="0">
                    <a:pos x="36" y="6"/>
                  </a:cxn>
                  <a:cxn ang="0">
                    <a:pos x="24" y="30"/>
                  </a:cxn>
                  <a:cxn ang="0">
                    <a:pos x="18" y="36"/>
                  </a:cxn>
                  <a:cxn ang="0">
                    <a:pos x="6" y="48"/>
                  </a:cxn>
                  <a:cxn ang="0">
                    <a:pos x="0" y="60"/>
                  </a:cxn>
                  <a:cxn ang="0">
                    <a:pos x="12" y="54"/>
                  </a:cxn>
                  <a:cxn ang="0">
                    <a:pos x="30" y="36"/>
                  </a:cxn>
                  <a:cxn ang="0">
                    <a:pos x="54" y="18"/>
                  </a:cxn>
                  <a:cxn ang="0">
                    <a:pos x="66" y="6"/>
                  </a:cxn>
                  <a:cxn ang="0">
                    <a:pos x="54" y="0"/>
                  </a:cxn>
                  <a:cxn ang="0">
                    <a:pos x="54" y="0"/>
                  </a:cxn>
                </a:cxnLst>
                <a:rect l="0" t="0" r="r" b="b"/>
                <a:pathLst>
                  <a:path w="66" h="60">
                    <a:moveTo>
                      <a:pt x="54" y="0"/>
                    </a:moveTo>
                    <a:lnTo>
                      <a:pt x="42" y="18"/>
                    </a:lnTo>
                    <a:lnTo>
                      <a:pt x="36" y="6"/>
                    </a:lnTo>
                    <a:lnTo>
                      <a:pt x="24" y="30"/>
                    </a:lnTo>
                    <a:lnTo>
                      <a:pt x="18" y="36"/>
                    </a:lnTo>
                    <a:lnTo>
                      <a:pt x="6" y="48"/>
                    </a:lnTo>
                    <a:lnTo>
                      <a:pt x="0" y="60"/>
                    </a:lnTo>
                    <a:lnTo>
                      <a:pt x="12" y="54"/>
                    </a:lnTo>
                    <a:lnTo>
                      <a:pt x="30" y="36"/>
                    </a:lnTo>
                    <a:lnTo>
                      <a:pt x="54" y="18"/>
                    </a:lnTo>
                    <a:lnTo>
                      <a:pt x="66" y="6"/>
                    </a:lnTo>
                    <a:lnTo>
                      <a:pt x="54" y="0"/>
                    </a:lnTo>
                    <a:lnTo>
                      <a:pt x="5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64" name="Freeform 24"/>
              <p:cNvSpPr>
                <a:spLocks/>
              </p:cNvSpPr>
              <p:nvPr/>
            </p:nvSpPr>
            <p:spPr bwMode="hidden">
              <a:xfrm>
                <a:off x="942" y="2674"/>
                <a:ext cx="161" cy="179"/>
              </a:xfrm>
              <a:custGeom>
                <a:avLst/>
                <a:gdLst/>
                <a:ahLst/>
                <a:cxnLst>
                  <a:cxn ang="0">
                    <a:pos x="131" y="53"/>
                  </a:cxn>
                  <a:cxn ang="0">
                    <a:pos x="137" y="53"/>
                  </a:cxn>
                  <a:cxn ang="0">
                    <a:pos x="143" y="41"/>
                  </a:cxn>
                  <a:cxn ang="0">
                    <a:pos x="155" y="35"/>
                  </a:cxn>
                  <a:cxn ang="0">
                    <a:pos x="161" y="24"/>
                  </a:cxn>
                  <a:cxn ang="0">
                    <a:pos x="161" y="12"/>
                  </a:cxn>
                  <a:cxn ang="0">
                    <a:pos x="161" y="0"/>
                  </a:cxn>
                  <a:cxn ang="0">
                    <a:pos x="149" y="24"/>
                  </a:cxn>
                  <a:cxn ang="0">
                    <a:pos x="143" y="35"/>
                  </a:cxn>
                  <a:cxn ang="0">
                    <a:pos x="131" y="35"/>
                  </a:cxn>
                  <a:cxn ang="0">
                    <a:pos x="119" y="41"/>
                  </a:cxn>
                  <a:cxn ang="0">
                    <a:pos x="125" y="53"/>
                  </a:cxn>
                  <a:cxn ang="0">
                    <a:pos x="95" y="95"/>
                  </a:cxn>
                  <a:cxn ang="0">
                    <a:pos x="0" y="137"/>
                  </a:cxn>
                  <a:cxn ang="0">
                    <a:pos x="60" y="119"/>
                  </a:cxn>
                  <a:cxn ang="0">
                    <a:pos x="54" y="125"/>
                  </a:cxn>
                  <a:cxn ang="0">
                    <a:pos x="48" y="131"/>
                  </a:cxn>
                  <a:cxn ang="0">
                    <a:pos x="24" y="155"/>
                  </a:cxn>
                  <a:cxn ang="0">
                    <a:pos x="12" y="167"/>
                  </a:cxn>
                  <a:cxn ang="0">
                    <a:pos x="0" y="173"/>
                  </a:cxn>
                  <a:cxn ang="0">
                    <a:pos x="0" y="179"/>
                  </a:cxn>
                  <a:cxn ang="0">
                    <a:pos x="6" y="173"/>
                  </a:cxn>
                  <a:cxn ang="0">
                    <a:pos x="30" y="155"/>
                  </a:cxn>
                  <a:cxn ang="0">
                    <a:pos x="48" y="143"/>
                  </a:cxn>
                  <a:cxn ang="0">
                    <a:pos x="71" y="125"/>
                  </a:cxn>
                  <a:cxn ang="0">
                    <a:pos x="95" y="107"/>
                  </a:cxn>
                  <a:cxn ang="0">
                    <a:pos x="119" y="77"/>
                  </a:cxn>
                  <a:cxn ang="0">
                    <a:pos x="131" y="59"/>
                  </a:cxn>
                  <a:cxn ang="0">
                    <a:pos x="131" y="53"/>
                  </a:cxn>
                  <a:cxn ang="0">
                    <a:pos x="131" y="53"/>
                  </a:cxn>
                </a:cxnLst>
                <a:rect l="0" t="0" r="r" b="b"/>
                <a:pathLst>
                  <a:path w="161" h="179">
                    <a:moveTo>
                      <a:pt x="131" y="53"/>
                    </a:moveTo>
                    <a:lnTo>
                      <a:pt x="137" y="53"/>
                    </a:lnTo>
                    <a:lnTo>
                      <a:pt x="143" y="41"/>
                    </a:lnTo>
                    <a:lnTo>
                      <a:pt x="155" y="35"/>
                    </a:lnTo>
                    <a:lnTo>
                      <a:pt x="161" y="24"/>
                    </a:lnTo>
                    <a:lnTo>
                      <a:pt x="161" y="12"/>
                    </a:lnTo>
                    <a:lnTo>
                      <a:pt x="161" y="0"/>
                    </a:lnTo>
                    <a:lnTo>
                      <a:pt x="149" y="24"/>
                    </a:lnTo>
                    <a:lnTo>
                      <a:pt x="143" y="35"/>
                    </a:lnTo>
                    <a:lnTo>
                      <a:pt x="131" y="35"/>
                    </a:lnTo>
                    <a:lnTo>
                      <a:pt x="119" y="41"/>
                    </a:lnTo>
                    <a:lnTo>
                      <a:pt x="125" y="53"/>
                    </a:lnTo>
                    <a:lnTo>
                      <a:pt x="95" y="95"/>
                    </a:lnTo>
                    <a:lnTo>
                      <a:pt x="0" y="137"/>
                    </a:lnTo>
                    <a:lnTo>
                      <a:pt x="60" y="119"/>
                    </a:lnTo>
                    <a:lnTo>
                      <a:pt x="54" y="125"/>
                    </a:lnTo>
                    <a:lnTo>
                      <a:pt x="48" y="131"/>
                    </a:lnTo>
                    <a:lnTo>
                      <a:pt x="24" y="155"/>
                    </a:lnTo>
                    <a:lnTo>
                      <a:pt x="12" y="167"/>
                    </a:lnTo>
                    <a:lnTo>
                      <a:pt x="0" y="173"/>
                    </a:lnTo>
                    <a:lnTo>
                      <a:pt x="0" y="179"/>
                    </a:lnTo>
                    <a:lnTo>
                      <a:pt x="6" y="173"/>
                    </a:lnTo>
                    <a:lnTo>
                      <a:pt x="30" y="155"/>
                    </a:lnTo>
                    <a:lnTo>
                      <a:pt x="48" y="143"/>
                    </a:lnTo>
                    <a:lnTo>
                      <a:pt x="71" y="125"/>
                    </a:lnTo>
                    <a:lnTo>
                      <a:pt x="95" y="107"/>
                    </a:lnTo>
                    <a:lnTo>
                      <a:pt x="119" y="77"/>
                    </a:lnTo>
                    <a:lnTo>
                      <a:pt x="131" y="59"/>
                    </a:lnTo>
                    <a:lnTo>
                      <a:pt x="131" y="53"/>
                    </a:lnTo>
                    <a:lnTo>
                      <a:pt x="131" y="5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65" name="Freeform 25"/>
              <p:cNvSpPr>
                <a:spLocks/>
              </p:cNvSpPr>
              <p:nvPr/>
            </p:nvSpPr>
            <p:spPr bwMode="hidden">
              <a:xfrm>
                <a:off x="737" y="2763"/>
                <a:ext cx="73" cy="54"/>
              </a:xfrm>
              <a:custGeom>
                <a:avLst/>
                <a:gdLst/>
                <a:ahLst/>
                <a:cxnLst>
                  <a:cxn ang="0">
                    <a:pos x="24" y="36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66" y="6"/>
                  </a:cxn>
                  <a:cxn ang="0">
                    <a:pos x="72" y="0"/>
                  </a:cxn>
                  <a:cxn ang="0">
                    <a:pos x="42" y="18"/>
                  </a:cxn>
                  <a:cxn ang="0">
                    <a:pos x="30" y="24"/>
                  </a:cxn>
                  <a:cxn ang="0">
                    <a:pos x="24" y="24"/>
                  </a:cxn>
                  <a:cxn ang="0">
                    <a:pos x="18" y="18"/>
                  </a:cxn>
                  <a:cxn ang="0">
                    <a:pos x="12" y="12"/>
                  </a:cxn>
                  <a:cxn ang="0">
                    <a:pos x="0" y="54"/>
                  </a:cxn>
                  <a:cxn ang="0">
                    <a:pos x="12" y="42"/>
                  </a:cxn>
                  <a:cxn ang="0">
                    <a:pos x="24" y="36"/>
                  </a:cxn>
                  <a:cxn ang="0">
                    <a:pos x="24" y="36"/>
                  </a:cxn>
                </a:cxnLst>
                <a:rect l="0" t="0" r="r" b="b"/>
                <a:pathLst>
                  <a:path w="72" h="54">
                    <a:moveTo>
                      <a:pt x="24" y="36"/>
                    </a:moveTo>
                    <a:lnTo>
                      <a:pt x="48" y="24"/>
                    </a:lnTo>
                    <a:lnTo>
                      <a:pt x="60" y="12"/>
                    </a:lnTo>
                    <a:lnTo>
                      <a:pt x="66" y="6"/>
                    </a:lnTo>
                    <a:lnTo>
                      <a:pt x="72" y="0"/>
                    </a:lnTo>
                    <a:lnTo>
                      <a:pt x="42" y="18"/>
                    </a:lnTo>
                    <a:lnTo>
                      <a:pt x="30" y="24"/>
                    </a:lnTo>
                    <a:lnTo>
                      <a:pt x="24" y="24"/>
                    </a:lnTo>
                    <a:lnTo>
                      <a:pt x="18" y="18"/>
                    </a:lnTo>
                    <a:lnTo>
                      <a:pt x="12" y="12"/>
                    </a:lnTo>
                    <a:lnTo>
                      <a:pt x="0" y="54"/>
                    </a:lnTo>
                    <a:lnTo>
                      <a:pt x="12" y="42"/>
                    </a:lnTo>
                    <a:lnTo>
                      <a:pt x="24" y="36"/>
                    </a:lnTo>
                    <a:lnTo>
                      <a:pt x="24" y="3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66" name="Freeform 26"/>
              <p:cNvSpPr>
                <a:spLocks/>
              </p:cNvSpPr>
              <p:nvPr/>
            </p:nvSpPr>
            <p:spPr bwMode="hidden">
              <a:xfrm>
                <a:off x="624" y="2889"/>
                <a:ext cx="12" cy="54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2"/>
                  </a:cxn>
                  <a:cxn ang="0">
                    <a:pos x="0" y="18"/>
                  </a:cxn>
                  <a:cxn ang="0">
                    <a:pos x="6" y="54"/>
                  </a:cxn>
                  <a:cxn ang="0">
                    <a:pos x="12" y="36"/>
                  </a:cxn>
                  <a:cxn ang="0">
                    <a:pos x="12" y="18"/>
                  </a:cxn>
                  <a:cxn ang="0">
                    <a:pos x="12" y="6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54">
                    <a:moveTo>
                      <a:pt x="12" y="0"/>
                    </a:moveTo>
                    <a:lnTo>
                      <a:pt x="0" y="12"/>
                    </a:lnTo>
                    <a:lnTo>
                      <a:pt x="0" y="18"/>
                    </a:lnTo>
                    <a:lnTo>
                      <a:pt x="6" y="54"/>
                    </a:lnTo>
                    <a:lnTo>
                      <a:pt x="12" y="36"/>
                    </a:lnTo>
                    <a:lnTo>
                      <a:pt x="12" y="18"/>
                    </a:lnTo>
                    <a:lnTo>
                      <a:pt x="12" y="6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67" name="Freeform 27"/>
              <p:cNvSpPr>
                <a:spLocks/>
              </p:cNvSpPr>
              <p:nvPr/>
            </p:nvSpPr>
            <p:spPr bwMode="hidden">
              <a:xfrm>
                <a:off x="492" y="3021"/>
                <a:ext cx="48" cy="72"/>
              </a:xfrm>
              <a:custGeom>
                <a:avLst/>
                <a:gdLst/>
                <a:ahLst/>
                <a:cxnLst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6" y="0"/>
                  </a:cxn>
                  <a:cxn ang="0">
                    <a:pos x="42" y="12"/>
                  </a:cxn>
                  <a:cxn ang="0">
                    <a:pos x="42" y="12"/>
                  </a:cxn>
                  <a:cxn ang="0">
                    <a:pos x="0" y="72"/>
                  </a:cxn>
                  <a:cxn ang="0">
                    <a:pos x="18" y="54"/>
                  </a:cxn>
                  <a:cxn ang="0">
                    <a:pos x="18" y="6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</a:cxnLst>
                <a:rect l="0" t="0" r="r" b="b"/>
                <a:pathLst>
                  <a:path w="48" h="72">
                    <a:moveTo>
                      <a:pt x="48" y="6"/>
                    </a:move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6" y="0"/>
                    </a:lnTo>
                    <a:lnTo>
                      <a:pt x="42" y="12"/>
                    </a:lnTo>
                    <a:lnTo>
                      <a:pt x="42" y="12"/>
                    </a:lnTo>
                    <a:lnTo>
                      <a:pt x="0" y="72"/>
                    </a:lnTo>
                    <a:lnTo>
                      <a:pt x="18" y="54"/>
                    </a:lnTo>
                    <a:lnTo>
                      <a:pt x="18" y="6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68" name="Freeform 28"/>
              <p:cNvSpPr>
                <a:spLocks/>
              </p:cNvSpPr>
              <p:nvPr/>
            </p:nvSpPr>
            <p:spPr bwMode="hidden">
              <a:xfrm>
                <a:off x="437" y="3027"/>
                <a:ext cx="288" cy="84"/>
              </a:xfrm>
              <a:custGeom>
                <a:avLst/>
                <a:gdLst/>
                <a:ahLst/>
                <a:cxnLst>
                  <a:cxn ang="0">
                    <a:pos x="287" y="0"/>
                  </a:cxn>
                  <a:cxn ang="0">
                    <a:pos x="0" y="84"/>
                  </a:cxn>
                  <a:cxn ang="0">
                    <a:pos x="168" y="36"/>
                  </a:cxn>
                  <a:cxn ang="0">
                    <a:pos x="114" y="60"/>
                  </a:cxn>
                  <a:cxn ang="0">
                    <a:pos x="276" y="18"/>
                  </a:cxn>
                  <a:cxn ang="0">
                    <a:pos x="287" y="0"/>
                  </a:cxn>
                  <a:cxn ang="0">
                    <a:pos x="287" y="0"/>
                  </a:cxn>
                </a:cxnLst>
                <a:rect l="0" t="0" r="r" b="b"/>
                <a:pathLst>
                  <a:path w="287" h="84">
                    <a:moveTo>
                      <a:pt x="287" y="0"/>
                    </a:moveTo>
                    <a:lnTo>
                      <a:pt x="0" y="84"/>
                    </a:lnTo>
                    <a:lnTo>
                      <a:pt x="168" y="36"/>
                    </a:lnTo>
                    <a:lnTo>
                      <a:pt x="114" y="60"/>
                    </a:lnTo>
                    <a:lnTo>
                      <a:pt x="276" y="18"/>
                    </a:lnTo>
                    <a:lnTo>
                      <a:pt x="287" y="0"/>
                    </a:lnTo>
                    <a:lnTo>
                      <a:pt x="287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69" name="Freeform 29"/>
              <p:cNvSpPr>
                <a:spLocks/>
              </p:cNvSpPr>
              <p:nvPr/>
            </p:nvSpPr>
            <p:spPr bwMode="hidden">
              <a:xfrm>
                <a:off x="828" y="3003"/>
                <a:ext cx="66" cy="10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6" y="6"/>
                  </a:cxn>
                  <a:cxn ang="0">
                    <a:pos x="0" y="84"/>
                  </a:cxn>
                  <a:cxn ang="0">
                    <a:pos x="54" y="24"/>
                  </a:cxn>
                  <a:cxn ang="0">
                    <a:pos x="6" y="108"/>
                  </a:cxn>
                  <a:cxn ang="0">
                    <a:pos x="66" y="6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6" h="108">
                    <a:moveTo>
                      <a:pt x="6" y="0"/>
                    </a:moveTo>
                    <a:lnTo>
                      <a:pt x="66" y="6"/>
                    </a:lnTo>
                    <a:lnTo>
                      <a:pt x="0" y="84"/>
                    </a:lnTo>
                    <a:lnTo>
                      <a:pt x="54" y="24"/>
                    </a:lnTo>
                    <a:lnTo>
                      <a:pt x="6" y="108"/>
                    </a:lnTo>
                    <a:lnTo>
                      <a:pt x="66" y="6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70" name="Freeform 30"/>
              <p:cNvSpPr>
                <a:spLocks/>
              </p:cNvSpPr>
              <p:nvPr/>
            </p:nvSpPr>
            <p:spPr bwMode="hidden">
              <a:xfrm>
                <a:off x="366" y="3111"/>
                <a:ext cx="77" cy="42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42" y="0"/>
                  </a:cxn>
                  <a:cxn ang="0">
                    <a:pos x="60" y="6"/>
                  </a:cxn>
                  <a:cxn ang="0">
                    <a:pos x="48" y="6"/>
                  </a:cxn>
                  <a:cxn ang="0">
                    <a:pos x="42" y="6"/>
                  </a:cxn>
                  <a:cxn ang="0">
                    <a:pos x="60" y="6"/>
                  </a:cxn>
                  <a:cxn ang="0">
                    <a:pos x="0" y="24"/>
                  </a:cxn>
                  <a:cxn ang="0">
                    <a:pos x="71" y="6"/>
                  </a:cxn>
                  <a:cxn ang="0">
                    <a:pos x="66" y="42"/>
                  </a:cxn>
                  <a:cxn ang="0">
                    <a:pos x="77" y="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77" h="42">
                    <a:moveTo>
                      <a:pt x="36" y="0"/>
                    </a:moveTo>
                    <a:lnTo>
                      <a:pt x="42" y="0"/>
                    </a:lnTo>
                    <a:lnTo>
                      <a:pt x="60" y="6"/>
                    </a:lnTo>
                    <a:lnTo>
                      <a:pt x="48" y="6"/>
                    </a:lnTo>
                    <a:lnTo>
                      <a:pt x="42" y="6"/>
                    </a:lnTo>
                    <a:lnTo>
                      <a:pt x="60" y="6"/>
                    </a:lnTo>
                    <a:lnTo>
                      <a:pt x="0" y="24"/>
                    </a:lnTo>
                    <a:lnTo>
                      <a:pt x="71" y="6"/>
                    </a:lnTo>
                    <a:lnTo>
                      <a:pt x="66" y="42"/>
                    </a:lnTo>
                    <a:lnTo>
                      <a:pt x="77" y="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71" name="Freeform 31"/>
              <p:cNvSpPr>
                <a:spLocks/>
              </p:cNvSpPr>
              <p:nvPr/>
            </p:nvSpPr>
            <p:spPr bwMode="hidden">
              <a:xfrm>
                <a:off x="498" y="3165"/>
                <a:ext cx="66" cy="30"/>
              </a:xfrm>
              <a:custGeom>
                <a:avLst/>
                <a:gdLst/>
                <a:ahLst/>
                <a:cxnLst>
                  <a:cxn ang="0">
                    <a:pos x="66" y="6"/>
                  </a:cxn>
                  <a:cxn ang="0">
                    <a:pos x="0" y="0"/>
                  </a:cxn>
                  <a:cxn ang="0">
                    <a:pos x="54" y="6"/>
                  </a:cxn>
                  <a:cxn ang="0">
                    <a:pos x="18" y="18"/>
                  </a:cxn>
                  <a:cxn ang="0">
                    <a:pos x="60" y="12"/>
                  </a:cxn>
                  <a:cxn ang="0">
                    <a:pos x="60" y="30"/>
                  </a:cxn>
                  <a:cxn ang="0">
                    <a:pos x="60" y="30"/>
                  </a:cxn>
                  <a:cxn ang="0">
                    <a:pos x="66" y="6"/>
                  </a:cxn>
                  <a:cxn ang="0">
                    <a:pos x="66" y="6"/>
                  </a:cxn>
                </a:cxnLst>
                <a:rect l="0" t="0" r="r" b="b"/>
                <a:pathLst>
                  <a:path w="66" h="30">
                    <a:moveTo>
                      <a:pt x="66" y="6"/>
                    </a:moveTo>
                    <a:lnTo>
                      <a:pt x="0" y="0"/>
                    </a:lnTo>
                    <a:lnTo>
                      <a:pt x="54" y="6"/>
                    </a:lnTo>
                    <a:lnTo>
                      <a:pt x="18" y="18"/>
                    </a:lnTo>
                    <a:lnTo>
                      <a:pt x="60" y="12"/>
                    </a:lnTo>
                    <a:lnTo>
                      <a:pt x="60" y="30"/>
                    </a:lnTo>
                    <a:lnTo>
                      <a:pt x="60" y="30"/>
                    </a:lnTo>
                    <a:lnTo>
                      <a:pt x="66" y="6"/>
                    </a:lnTo>
                    <a:lnTo>
                      <a:pt x="6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72" name="Freeform 32"/>
              <p:cNvSpPr>
                <a:spLocks/>
              </p:cNvSpPr>
              <p:nvPr/>
            </p:nvSpPr>
            <p:spPr bwMode="hidden">
              <a:xfrm>
                <a:off x="840" y="2919"/>
                <a:ext cx="18" cy="6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2" y="24"/>
                  </a:cxn>
                  <a:cxn ang="0">
                    <a:pos x="12" y="60"/>
                  </a:cxn>
                  <a:cxn ang="0">
                    <a:pos x="18" y="18"/>
                  </a:cxn>
                  <a:cxn ang="0">
                    <a:pos x="18" y="18"/>
                  </a:cxn>
                  <a:cxn ang="0">
                    <a:pos x="18" y="0"/>
                  </a:cxn>
                  <a:cxn ang="0">
                    <a:pos x="12" y="18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18" h="60">
                    <a:moveTo>
                      <a:pt x="0" y="24"/>
                    </a:moveTo>
                    <a:lnTo>
                      <a:pt x="12" y="24"/>
                    </a:lnTo>
                    <a:lnTo>
                      <a:pt x="12" y="60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8" y="0"/>
                    </a:lnTo>
                    <a:lnTo>
                      <a:pt x="12" y="18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73" name="Freeform 33"/>
              <p:cNvSpPr>
                <a:spLocks/>
              </p:cNvSpPr>
              <p:nvPr/>
            </p:nvSpPr>
            <p:spPr bwMode="hidden">
              <a:xfrm>
                <a:off x="546" y="3021"/>
                <a:ext cx="6" cy="1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18"/>
                  </a:cxn>
                  <a:cxn ang="0">
                    <a:pos x="6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8">
                    <a:moveTo>
                      <a:pt x="6" y="0"/>
                    </a:moveTo>
                    <a:lnTo>
                      <a:pt x="0" y="18"/>
                    </a:lnTo>
                    <a:lnTo>
                      <a:pt x="6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74" name="Freeform 34"/>
              <p:cNvSpPr>
                <a:spLocks/>
              </p:cNvSpPr>
              <p:nvPr/>
            </p:nvSpPr>
            <p:spPr bwMode="hidden">
              <a:xfrm>
                <a:off x="534" y="2943"/>
                <a:ext cx="30" cy="78"/>
              </a:xfrm>
              <a:custGeom>
                <a:avLst/>
                <a:gdLst/>
                <a:ahLst/>
                <a:cxnLst>
                  <a:cxn ang="0">
                    <a:pos x="24" y="6"/>
                  </a:cxn>
                  <a:cxn ang="0">
                    <a:pos x="18" y="24"/>
                  </a:cxn>
                  <a:cxn ang="0">
                    <a:pos x="0" y="18"/>
                  </a:cxn>
                  <a:cxn ang="0">
                    <a:pos x="12" y="30"/>
                  </a:cxn>
                  <a:cxn ang="0">
                    <a:pos x="6" y="42"/>
                  </a:cxn>
                  <a:cxn ang="0">
                    <a:pos x="18" y="78"/>
                  </a:cxn>
                  <a:cxn ang="0">
                    <a:pos x="18" y="24"/>
                  </a:cxn>
                  <a:cxn ang="0">
                    <a:pos x="24" y="12"/>
                  </a:cxn>
                  <a:cxn ang="0">
                    <a:pos x="30" y="6"/>
                  </a:cxn>
                  <a:cxn ang="0">
                    <a:pos x="30" y="6"/>
                  </a:cxn>
                  <a:cxn ang="0">
                    <a:pos x="12" y="0"/>
                  </a:cxn>
                  <a:cxn ang="0">
                    <a:pos x="24" y="6"/>
                  </a:cxn>
                  <a:cxn ang="0">
                    <a:pos x="24" y="6"/>
                  </a:cxn>
                </a:cxnLst>
                <a:rect l="0" t="0" r="r" b="b"/>
                <a:pathLst>
                  <a:path w="30" h="78">
                    <a:moveTo>
                      <a:pt x="24" y="6"/>
                    </a:moveTo>
                    <a:lnTo>
                      <a:pt x="18" y="24"/>
                    </a:lnTo>
                    <a:lnTo>
                      <a:pt x="0" y="18"/>
                    </a:lnTo>
                    <a:lnTo>
                      <a:pt x="12" y="30"/>
                    </a:lnTo>
                    <a:lnTo>
                      <a:pt x="6" y="42"/>
                    </a:lnTo>
                    <a:lnTo>
                      <a:pt x="18" y="78"/>
                    </a:lnTo>
                    <a:lnTo>
                      <a:pt x="18" y="24"/>
                    </a:lnTo>
                    <a:lnTo>
                      <a:pt x="24" y="12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12" y="0"/>
                    </a:lnTo>
                    <a:lnTo>
                      <a:pt x="24" y="6"/>
                    </a:lnTo>
                    <a:lnTo>
                      <a:pt x="24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75" name="Freeform 35"/>
              <p:cNvSpPr>
                <a:spLocks/>
              </p:cNvSpPr>
              <p:nvPr/>
            </p:nvSpPr>
            <p:spPr bwMode="hidden">
              <a:xfrm>
                <a:off x="540" y="3039"/>
                <a:ext cx="24" cy="2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0"/>
                  </a:cxn>
                  <a:cxn ang="0">
                    <a:pos x="6" y="0"/>
                  </a:cxn>
                  <a:cxn ang="0">
                    <a:pos x="12" y="6"/>
                  </a:cxn>
                  <a:cxn ang="0">
                    <a:pos x="24" y="24"/>
                  </a:cxn>
                  <a:cxn ang="0">
                    <a:pos x="24" y="18"/>
                  </a:cxn>
                  <a:cxn ang="0">
                    <a:pos x="18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24" h="24">
                    <a:moveTo>
                      <a:pt x="6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12" y="6"/>
                    </a:lnTo>
                    <a:lnTo>
                      <a:pt x="24" y="24"/>
                    </a:lnTo>
                    <a:lnTo>
                      <a:pt x="24" y="18"/>
                    </a:lnTo>
                    <a:lnTo>
                      <a:pt x="18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76" name="Freeform 36"/>
              <p:cNvSpPr>
                <a:spLocks/>
              </p:cNvSpPr>
              <p:nvPr/>
            </p:nvSpPr>
            <p:spPr bwMode="hidden">
              <a:xfrm>
                <a:off x="801" y="2681"/>
                <a:ext cx="215" cy="216"/>
              </a:xfrm>
              <a:custGeom>
                <a:avLst/>
                <a:gdLst/>
                <a:ahLst/>
                <a:cxnLst>
                  <a:cxn ang="0">
                    <a:pos x="215" y="0"/>
                  </a:cxn>
                  <a:cxn ang="0">
                    <a:pos x="147" y="36"/>
                  </a:cxn>
                  <a:cxn ang="0">
                    <a:pos x="132" y="49"/>
                  </a:cxn>
                  <a:cxn ang="0">
                    <a:pos x="104" y="79"/>
                  </a:cxn>
                  <a:cxn ang="0">
                    <a:pos x="87" y="114"/>
                  </a:cxn>
                  <a:cxn ang="0">
                    <a:pos x="48" y="156"/>
                  </a:cxn>
                  <a:cxn ang="0">
                    <a:pos x="42" y="166"/>
                  </a:cxn>
                  <a:cxn ang="0">
                    <a:pos x="29" y="177"/>
                  </a:cxn>
                  <a:cxn ang="0">
                    <a:pos x="0" y="208"/>
                  </a:cxn>
                  <a:cxn ang="0">
                    <a:pos x="48" y="216"/>
                  </a:cxn>
                  <a:cxn ang="0">
                    <a:pos x="215" y="0"/>
                  </a:cxn>
                </a:cxnLst>
                <a:rect l="0" t="0" r="r" b="b"/>
                <a:pathLst>
                  <a:path w="215" h="216">
                    <a:moveTo>
                      <a:pt x="215" y="0"/>
                    </a:moveTo>
                    <a:lnTo>
                      <a:pt x="147" y="36"/>
                    </a:lnTo>
                    <a:lnTo>
                      <a:pt x="132" y="49"/>
                    </a:lnTo>
                    <a:lnTo>
                      <a:pt x="104" y="79"/>
                    </a:lnTo>
                    <a:lnTo>
                      <a:pt x="87" y="114"/>
                    </a:lnTo>
                    <a:lnTo>
                      <a:pt x="48" y="156"/>
                    </a:lnTo>
                    <a:lnTo>
                      <a:pt x="42" y="166"/>
                    </a:lnTo>
                    <a:lnTo>
                      <a:pt x="29" y="177"/>
                    </a:lnTo>
                    <a:lnTo>
                      <a:pt x="0" y="208"/>
                    </a:lnTo>
                    <a:lnTo>
                      <a:pt x="48" y="216"/>
                    </a:lnTo>
                    <a:lnTo>
                      <a:pt x="215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77" name="Freeform 37"/>
              <p:cNvSpPr>
                <a:spLocks/>
              </p:cNvSpPr>
              <p:nvPr/>
            </p:nvSpPr>
            <p:spPr bwMode="hidden">
              <a:xfrm>
                <a:off x="536" y="2710"/>
                <a:ext cx="212" cy="179"/>
              </a:xfrm>
              <a:custGeom>
                <a:avLst/>
                <a:gdLst/>
                <a:ahLst/>
                <a:cxnLst>
                  <a:cxn ang="0">
                    <a:pos x="212" y="0"/>
                  </a:cxn>
                  <a:cxn ang="0">
                    <a:pos x="144" y="36"/>
                  </a:cxn>
                  <a:cxn ang="0">
                    <a:pos x="0" y="179"/>
                  </a:cxn>
                  <a:cxn ang="0">
                    <a:pos x="177" y="85"/>
                  </a:cxn>
                  <a:cxn ang="0">
                    <a:pos x="212" y="0"/>
                  </a:cxn>
                </a:cxnLst>
                <a:rect l="0" t="0" r="r" b="b"/>
                <a:pathLst>
                  <a:path w="212" h="179">
                    <a:moveTo>
                      <a:pt x="212" y="0"/>
                    </a:moveTo>
                    <a:lnTo>
                      <a:pt x="144" y="36"/>
                    </a:lnTo>
                    <a:lnTo>
                      <a:pt x="0" y="179"/>
                    </a:lnTo>
                    <a:lnTo>
                      <a:pt x="177" y="85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78" name="Freeform 38"/>
              <p:cNvSpPr>
                <a:spLocks/>
              </p:cNvSpPr>
              <p:nvPr/>
            </p:nvSpPr>
            <p:spPr bwMode="hidden">
              <a:xfrm>
                <a:off x="1037" y="2609"/>
                <a:ext cx="64" cy="79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64" y="79"/>
                  </a:cxn>
                  <a:cxn ang="0">
                    <a:pos x="60" y="0"/>
                  </a:cxn>
                  <a:cxn ang="0">
                    <a:pos x="0" y="22"/>
                  </a:cxn>
                </a:cxnLst>
                <a:rect l="0" t="0" r="r" b="b"/>
                <a:pathLst>
                  <a:path w="64" h="79">
                    <a:moveTo>
                      <a:pt x="0" y="22"/>
                    </a:moveTo>
                    <a:lnTo>
                      <a:pt x="64" y="79"/>
                    </a:lnTo>
                    <a:lnTo>
                      <a:pt x="60" y="0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79" name="Freeform 39"/>
              <p:cNvSpPr>
                <a:spLocks/>
              </p:cNvSpPr>
              <p:nvPr userDrawn="1"/>
            </p:nvSpPr>
            <p:spPr bwMode="hidden">
              <a:xfrm>
                <a:off x="867" y="2471"/>
                <a:ext cx="137" cy="20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87"/>
                  </a:cxn>
                  <a:cxn ang="0">
                    <a:pos x="69" y="154"/>
                  </a:cxn>
                  <a:cxn ang="0">
                    <a:pos x="137" y="207"/>
                  </a:cxn>
                  <a:cxn ang="0">
                    <a:pos x="0" y="0"/>
                  </a:cxn>
                </a:cxnLst>
                <a:rect l="0" t="0" r="r" b="b"/>
                <a:pathLst>
                  <a:path w="137" h="207">
                    <a:moveTo>
                      <a:pt x="0" y="0"/>
                    </a:moveTo>
                    <a:lnTo>
                      <a:pt x="17" y="87"/>
                    </a:lnTo>
                    <a:lnTo>
                      <a:pt x="69" y="154"/>
                    </a:lnTo>
                    <a:lnTo>
                      <a:pt x="137" y="2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80" name="Freeform 40"/>
              <p:cNvSpPr>
                <a:spLocks/>
              </p:cNvSpPr>
              <p:nvPr userDrawn="1"/>
            </p:nvSpPr>
            <p:spPr bwMode="hidden">
              <a:xfrm>
                <a:off x="817" y="2507"/>
                <a:ext cx="65" cy="222"/>
              </a:xfrm>
              <a:custGeom>
                <a:avLst/>
                <a:gdLst/>
                <a:ahLst/>
                <a:cxnLst>
                  <a:cxn ang="0">
                    <a:pos x="0" y="222"/>
                  </a:cxn>
                  <a:cxn ang="0">
                    <a:pos x="40" y="142"/>
                  </a:cxn>
                  <a:cxn ang="0">
                    <a:pos x="65" y="72"/>
                  </a:cxn>
                  <a:cxn ang="0">
                    <a:pos x="7" y="0"/>
                  </a:cxn>
                  <a:cxn ang="0">
                    <a:pos x="0" y="222"/>
                  </a:cxn>
                </a:cxnLst>
                <a:rect l="0" t="0" r="r" b="b"/>
                <a:pathLst>
                  <a:path w="65" h="222">
                    <a:moveTo>
                      <a:pt x="0" y="222"/>
                    </a:moveTo>
                    <a:lnTo>
                      <a:pt x="40" y="142"/>
                    </a:lnTo>
                    <a:lnTo>
                      <a:pt x="65" y="72"/>
                    </a:lnTo>
                    <a:lnTo>
                      <a:pt x="7" y="0"/>
                    </a:lnTo>
                    <a:lnTo>
                      <a:pt x="0" y="2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10281" name="Rectangle 4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8750"/>
            <a:ext cx="8229600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2" name="Rectangle 4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3" name="Rectangle 4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84" name="Rectangle 4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85" name="Rectangle 4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F9EC2737-3527-4D46-B0D0-B17EB3DD0E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edialit.org/reading_room/article570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nymag.com/arts/books/features/58848/" TargetMode="External"/><Relationship Id="rId2" Type="http://schemas.openxmlformats.org/officeDocument/2006/relationships/hyperlink" Target="http://payvand.com/news/07/mar/1246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dialit.org/reading_room/article448.html" TargetMode="External"/><Relationship Id="rId2" Type="http://schemas.openxmlformats.org/officeDocument/2006/relationships/hyperlink" Target="http://www.psychologytoday.com/articles/200910/big-bad-bully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nypost.com/p/news/opinion/opedcolumnists/battling_for_boys_eMk3YeAKkruLwz5w2Z1SYP" TargetMode="External"/><Relationship Id="rId4" Type="http://schemas.openxmlformats.org/officeDocument/2006/relationships/hyperlink" Target="http://www.theatlantic.com/doc/200005/war-against-boys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ossville.k12.in.us/Schools/Elementary_School/Curriculum/Elementary%20Curriculum.htm" TargetMode="External"/><Relationship Id="rId2" Type="http://schemas.openxmlformats.org/officeDocument/2006/relationships/hyperlink" Target="http://www.kcsd.org/pdf/Gr-11-AmerStudies-Map.pd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achersfirst.com/" TargetMode="External"/><Relationship Id="rId2" Type="http://schemas.openxmlformats.org/officeDocument/2006/relationships/hyperlink" Target="http://edmedia.dc.edu/underwriting/searchingstrategies.htm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s.harvard.edu/~amciv/faculty/gates.shtml" TargetMode="External"/><Relationship Id="rId2" Type="http://schemas.openxmlformats.org/officeDocument/2006/relationships/hyperlink" Target="http://channel.nationalgeographic.com/episode/the-human-family-tree-3706/q-and-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bistar.4teachers.org/index.php" TargetMode="External"/><Relationship Id="rId5" Type="http://schemas.openxmlformats.org/officeDocument/2006/relationships/hyperlink" Target="http://www.thesmokinggun.com/archive/years/2009/0723092gates1.html" TargetMode="External"/><Relationship Id="rId4" Type="http://schemas.openxmlformats.org/officeDocument/2006/relationships/hyperlink" Target="http://www.boston.com/news/local/breaking_news/2009/07/harvard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err="1" smtClean="0"/>
              <a:t>UnderWriting</a:t>
            </a:r>
            <a:r>
              <a:rPr lang="en-US" dirty="0" smtClean="0"/>
              <a:t> the Media…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Weekend II</a:t>
            </a:r>
          </a:p>
          <a:p>
            <a:pPr eaLnBrk="1" hangingPunct="1">
              <a:defRPr/>
            </a:pPr>
            <a:r>
              <a:rPr lang="en-US" dirty="0" smtClean="0"/>
              <a:t>Dr. Joanne Clemente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Deconstructing a Commercial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Blackboard- </a:t>
            </a:r>
            <a:r>
              <a:rPr lang="en-US" dirty="0" smtClean="0">
                <a:hlinkClick r:id="rId2"/>
              </a:rPr>
              <a:t>Deconstructing article</a:t>
            </a:r>
            <a:endParaRPr lang="en-US" dirty="0" smtClean="0"/>
          </a:p>
          <a:p>
            <a:r>
              <a:rPr lang="en-US" dirty="0" smtClean="0"/>
              <a:t>Show Commercial</a:t>
            </a:r>
          </a:p>
          <a:p>
            <a:r>
              <a:rPr lang="en-US" dirty="0" smtClean="0"/>
              <a:t>Apply Deconstruction Exercise</a:t>
            </a:r>
          </a:p>
          <a:p>
            <a:pPr lvl="1"/>
            <a:r>
              <a:rPr lang="en-US" dirty="0" smtClean="0"/>
              <a:t>What Did You See</a:t>
            </a:r>
          </a:p>
          <a:p>
            <a:pPr lvl="1"/>
            <a:r>
              <a:rPr lang="en-US" dirty="0" smtClean="0"/>
              <a:t>5 Key Questions</a:t>
            </a:r>
          </a:p>
          <a:p>
            <a:r>
              <a:rPr lang="en-US" dirty="0" smtClean="0"/>
              <a:t>What might be a good commercial to deconstruct with your class?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Separating Facts from Factoids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movies do you know that intermingle truth and fiction</a:t>
            </a:r>
          </a:p>
          <a:p>
            <a:r>
              <a:rPr lang="en-US" dirty="0" smtClean="0"/>
              <a:t>Teach with Movies- Pursuit of </a:t>
            </a:r>
            <a:r>
              <a:rPr lang="en-US" dirty="0" err="1" smtClean="0"/>
              <a:t>Happyness</a:t>
            </a:r>
            <a:r>
              <a:rPr lang="en-US" dirty="0" smtClean="0"/>
              <a:t>-lesson format</a:t>
            </a:r>
          </a:p>
          <a:p>
            <a:r>
              <a:rPr lang="en-US" dirty="0" smtClean="0"/>
              <a:t>Movie “300” </a:t>
            </a:r>
            <a:r>
              <a:rPr lang="en-US" dirty="0" smtClean="0">
                <a:hlinkClick r:id="rId2"/>
              </a:rPr>
              <a:t>Rebuttal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Cracking Dan Brown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Gender and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305800" cy="4876800"/>
          </a:xfrm>
        </p:spPr>
        <p:txBody>
          <a:bodyPr/>
          <a:lstStyle/>
          <a:p>
            <a:r>
              <a:rPr lang="en-US" dirty="0" smtClean="0"/>
              <a:t>Teaching with Movies- 17 again – </a:t>
            </a:r>
            <a:r>
              <a:rPr lang="en-US" dirty="0" smtClean="0">
                <a:hlinkClick r:id="rId2"/>
              </a:rPr>
              <a:t>supporting article</a:t>
            </a:r>
            <a:endParaRPr lang="en-US" dirty="0" smtClean="0"/>
          </a:p>
          <a:p>
            <a:r>
              <a:rPr lang="en-US" dirty="0" smtClean="0"/>
              <a:t>Read </a:t>
            </a:r>
            <a:r>
              <a:rPr lang="en-US" dirty="0" smtClean="0">
                <a:hlinkClick r:id="rId3"/>
              </a:rPr>
              <a:t>article on girls</a:t>
            </a:r>
            <a:endParaRPr lang="en-US" dirty="0" smtClean="0"/>
          </a:p>
          <a:p>
            <a:pPr lvl="2">
              <a:buNone/>
            </a:pPr>
            <a:r>
              <a:rPr lang="en-US" sz="2800" dirty="0" smtClean="0">
                <a:hlinkClick r:id="rId4"/>
              </a:rPr>
              <a:t>article on boys</a:t>
            </a:r>
            <a:r>
              <a:rPr lang="en-US" sz="2800" dirty="0" smtClean="0"/>
              <a:t>	</a:t>
            </a:r>
            <a:r>
              <a:rPr lang="en-US" sz="2800" dirty="0" smtClean="0">
                <a:hlinkClick r:id="rId5"/>
              </a:rPr>
              <a:t>another</a:t>
            </a:r>
            <a:endParaRPr lang="en-US" sz="2800" dirty="0" smtClean="0"/>
          </a:p>
          <a:p>
            <a:r>
              <a:rPr lang="en-US" dirty="0" smtClean="0"/>
              <a:t>Raising Cane segments</a:t>
            </a:r>
          </a:p>
          <a:p>
            <a:r>
              <a:rPr lang="en-US" dirty="0" smtClean="0"/>
              <a:t>Group work on developing a lesson on gender. You can use Raising Cane and any other movie you find on Teach with Movies site.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Curriculum Maps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u="sng" dirty="0" smtClean="0">
                <a:hlinkClick r:id="rId2"/>
              </a:rPr>
              <a:t>http://www.kcsd.org/pdf/Gr-11-AmerStudies-Map.pdf</a:t>
            </a:r>
            <a:r>
              <a:rPr lang="en-US" b="1" i="1" dirty="0" smtClean="0"/>
              <a:t> </a:t>
            </a:r>
          </a:p>
          <a:p>
            <a:pPr>
              <a:buNone/>
            </a:pPr>
            <a:endParaRPr lang="en-US" b="1" dirty="0" smtClean="0"/>
          </a:p>
          <a:p>
            <a:r>
              <a:rPr lang="en-US" b="1" u="sng" dirty="0" smtClean="0">
                <a:hlinkClick r:id="rId3"/>
              </a:rPr>
              <a:t>http://www.rossville.k12.in.us/Schools/Elementary_School/Curriculum/Elementary%20Curriculum.htm</a:t>
            </a:r>
            <a:r>
              <a:rPr lang="en-US" b="1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Blackboard for </a:t>
            </a:r>
            <a:r>
              <a:rPr lang="en-US" dirty="0" smtClean="0">
                <a:hlinkClick r:id="rId2"/>
              </a:rPr>
              <a:t>Searching Strategies</a:t>
            </a:r>
            <a:endParaRPr lang="en-US" dirty="0" smtClean="0"/>
          </a:p>
          <a:p>
            <a:r>
              <a:rPr lang="en-US" dirty="0" smtClean="0"/>
              <a:t>Do Search Exercise using your own terms</a:t>
            </a:r>
          </a:p>
          <a:p>
            <a:r>
              <a:rPr lang="en-US" smtClean="0">
                <a:hlinkClick r:id="rId3"/>
              </a:rPr>
              <a:t>teachers first search engine</a:t>
            </a: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Genome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DVD</a:t>
            </a:r>
          </a:p>
          <a:p>
            <a:r>
              <a:rPr lang="en-US" dirty="0" smtClean="0">
                <a:hlinkClick r:id="rId2"/>
              </a:rPr>
              <a:t>Article on Queens, NY study</a:t>
            </a:r>
            <a:endParaRPr lang="en-US" dirty="0" smtClean="0"/>
          </a:p>
          <a:p>
            <a:r>
              <a:rPr lang="en-US" b="1" dirty="0" smtClean="0"/>
              <a:t>Group work to see how you would teach this. What are some probing questions? Where on the curriculum map might it fit in?</a:t>
            </a:r>
          </a:p>
          <a:p>
            <a:r>
              <a:rPr lang="en-US" b="1" dirty="0" smtClean="0"/>
              <a:t>Irony-</a:t>
            </a:r>
            <a:r>
              <a:rPr lang="en-US" b="1" dirty="0" smtClean="0">
                <a:hlinkClick r:id="rId3"/>
              </a:rPr>
              <a:t>HLG</a:t>
            </a:r>
            <a:r>
              <a:rPr lang="en-US" b="1" dirty="0" smtClean="0"/>
              <a:t> </a:t>
            </a:r>
            <a:r>
              <a:rPr lang="en-US" b="1" dirty="0" smtClean="0">
                <a:hlinkClick r:id="rId4"/>
              </a:rPr>
              <a:t>news1</a:t>
            </a:r>
            <a:r>
              <a:rPr lang="en-US" b="1" dirty="0" smtClean="0"/>
              <a:t> </a:t>
            </a:r>
            <a:r>
              <a:rPr lang="en-US" b="1" dirty="0" smtClean="0">
                <a:hlinkClick r:id="rId5"/>
              </a:rPr>
              <a:t>news2</a:t>
            </a:r>
            <a:endParaRPr lang="en-US" b="1" dirty="0" smtClean="0"/>
          </a:p>
          <a:p>
            <a:r>
              <a:rPr lang="en-US" b="1" dirty="0" smtClean="0"/>
              <a:t>Assessments: </a:t>
            </a:r>
            <a:r>
              <a:rPr lang="en-US" b="1" dirty="0" err="1" smtClean="0">
                <a:hlinkClick r:id="rId6"/>
              </a:rPr>
              <a:t>Rubistar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mpetition">
  <a:themeElements>
    <a:clrScheme name="Competition 2">
      <a:dk1>
        <a:srgbClr val="800000"/>
      </a:dk1>
      <a:lt1>
        <a:srgbClr val="FFFFFF"/>
      </a:lt1>
      <a:dk2>
        <a:srgbClr val="FF9900"/>
      </a:dk2>
      <a:lt2>
        <a:srgbClr val="FFFF99"/>
      </a:lt2>
      <a:accent1>
        <a:srgbClr val="FF5050"/>
      </a:accent1>
      <a:accent2>
        <a:srgbClr val="CC3300"/>
      </a:accent2>
      <a:accent3>
        <a:srgbClr val="FFCAAA"/>
      </a:accent3>
      <a:accent4>
        <a:srgbClr val="DADADA"/>
      </a:accent4>
      <a:accent5>
        <a:srgbClr val="FFB3B3"/>
      </a:accent5>
      <a:accent6>
        <a:srgbClr val="B92D00"/>
      </a:accent6>
      <a:hlink>
        <a:srgbClr val="FFFF99"/>
      </a:hlink>
      <a:folHlink>
        <a:srgbClr val="FFCC00"/>
      </a:folHlink>
    </a:clrScheme>
    <a:fontScheme name="Competition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Competition 1">
        <a:dk1>
          <a:srgbClr val="5C1F00"/>
        </a:dk1>
        <a:lt1>
          <a:srgbClr val="FFFFFF"/>
        </a:lt1>
        <a:dk2>
          <a:srgbClr val="990000"/>
        </a:dk2>
        <a:lt2>
          <a:srgbClr val="FFF9BB"/>
        </a:lt2>
        <a:accent1>
          <a:srgbClr val="FF3300"/>
        </a:accent1>
        <a:accent2>
          <a:srgbClr val="B86D52"/>
        </a:accent2>
        <a:accent3>
          <a:srgbClr val="CAAAAA"/>
        </a:accent3>
        <a:accent4>
          <a:srgbClr val="DADADA"/>
        </a:accent4>
        <a:accent5>
          <a:srgbClr val="FFADAA"/>
        </a:accent5>
        <a:accent6>
          <a:srgbClr val="A66249"/>
        </a:accent6>
        <a:hlink>
          <a:srgbClr val="FF9900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etition 2">
        <a:dk1>
          <a:srgbClr val="800000"/>
        </a:dk1>
        <a:lt1>
          <a:srgbClr val="FFFFFF"/>
        </a:lt1>
        <a:dk2>
          <a:srgbClr val="FF9900"/>
        </a:dk2>
        <a:lt2>
          <a:srgbClr val="FFFF99"/>
        </a:lt2>
        <a:accent1>
          <a:srgbClr val="FF5050"/>
        </a:accent1>
        <a:accent2>
          <a:srgbClr val="CC3300"/>
        </a:accent2>
        <a:accent3>
          <a:srgbClr val="FFCAAA"/>
        </a:accent3>
        <a:accent4>
          <a:srgbClr val="DADADA"/>
        </a:accent4>
        <a:accent5>
          <a:srgbClr val="FFB3B3"/>
        </a:accent5>
        <a:accent6>
          <a:srgbClr val="B92D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etition 3">
        <a:dk1>
          <a:srgbClr val="2A5400"/>
        </a:dk1>
        <a:lt1>
          <a:srgbClr val="FFFFFF"/>
        </a:lt1>
        <a:dk2>
          <a:srgbClr val="4A9400"/>
        </a:dk2>
        <a:lt2>
          <a:srgbClr val="F3F2D9"/>
        </a:lt2>
        <a:accent1>
          <a:srgbClr val="99CC00"/>
        </a:accent1>
        <a:accent2>
          <a:srgbClr val="6B4A39"/>
        </a:accent2>
        <a:accent3>
          <a:srgbClr val="B1C8AA"/>
        </a:accent3>
        <a:accent4>
          <a:srgbClr val="DADADA"/>
        </a:accent4>
        <a:accent5>
          <a:srgbClr val="CAE2AA"/>
        </a:accent5>
        <a:accent6>
          <a:srgbClr val="604233"/>
        </a:accent6>
        <a:hlink>
          <a:srgbClr val="E2BC5E"/>
        </a:hlink>
        <a:folHlink>
          <a:srgbClr val="AB7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etition 4">
        <a:dk1>
          <a:srgbClr val="005A58"/>
        </a:dk1>
        <a:lt1>
          <a:srgbClr val="FFFFFF"/>
        </a:lt1>
        <a:dk2>
          <a:srgbClr val="009E9A"/>
        </a:dk2>
        <a:lt2>
          <a:srgbClr val="C5EBE4"/>
        </a:lt2>
        <a:accent1>
          <a:srgbClr val="0099CC"/>
        </a:accent1>
        <a:accent2>
          <a:srgbClr val="339933"/>
        </a:accent2>
        <a:accent3>
          <a:srgbClr val="AACCCA"/>
        </a:accent3>
        <a:accent4>
          <a:srgbClr val="DADADA"/>
        </a:accent4>
        <a:accent5>
          <a:srgbClr val="AACAE2"/>
        </a:accent5>
        <a:accent6>
          <a:srgbClr val="2D8A2D"/>
        </a:accent6>
        <a:hlink>
          <a:srgbClr val="00FF99"/>
        </a:hlink>
        <a:folHlink>
          <a:srgbClr val="4CD2D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etition 5">
        <a:dk1>
          <a:srgbClr val="000070"/>
        </a:dk1>
        <a:lt1>
          <a:srgbClr val="FFFFFF"/>
        </a:lt1>
        <a:dk2>
          <a:srgbClr val="0000FF"/>
        </a:dk2>
        <a:lt2>
          <a:srgbClr val="C5C5FF"/>
        </a:lt2>
        <a:accent1>
          <a:srgbClr val="0099FF"/>
        </a:accent1>
        <a:accent2>
          <a:srgbClr val="7883B4"/>
        </a:accent2>
        <a:accent3>
          <a:srgbClr val="AAAAFF"/>
        </a:accent3>
        <a:accent4>
          <a:srgbClr val="DADADA"/>
        </a:accent4>
        <a:accent5>
          <a:srgbClr val="AACAFF"/>
        </a:accent5>
        <a:accent6>
          <a:srgbClr val="6C76A3"/>
        </a:accent6>
        <a:hlink>
          <a:srgbClr val="00FFFF"/>
        </a:hlink>
        <a:folHlink>
          <a:srgbClr val="2DBF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etition 6">
        <a:dk1>
          <a:srgbClr val="4D4D4D"/>
        </a:dk1>
        <a:lt1>
          <a:srgbClr val="FFFFFF"/>
        </a:lt1>
        <a:dk2>
          <a:srgbClr val="8202E2"/>
        </a:dk2>
        <a:lt2>
          <a:srgbClr val="CCCCFF"/>
        </a:lt2>
        <a:accent1>
          <a:srgbClr val="CC99FF"/>
        </a:accent1>
        <a:accent2>
          <a:srgbClr val="666699"/>
        </a:accent2>
        <a:accent3>
          <a:srgbClr val="C1AAEE"/>
        </a:accent3>
        <a:accent4>
          <a:srgbClr val="DADADA"/>
        </a:accent4>
        <a:accent5>
          <a:srgbClr val="E2CAFF"/>
        </a:accent5>
        <a:accent6>
          <a:srgbClr val="5C5C8A"/>
        </a:accent6>
        <a:hlink>
          <a:srgbClr val="FF7C80"/>
        </a:hlink>
        <a:folHlink>
          <a:srgbClr val="FF505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etition 7">
        <a:dk1>
          <a:srgbClr val="575863"/>
        </a:dk1>
        <a:lt1>
          <a:srgbClr val="FFFFFF"/>
        </a:lt1>
        <a:dk2>
          <a:srgbClr val="818982"/>
        </a:dk2>
        <a:lt2>
          <a:srgbClr val="EAEAEA"/>
        </a:lt2>
        <a:accent1>
          <a:srgbClr val="CC6600"/>
        </a:accent1>
        <a:accent2>
          <a:srgbClr val="A4A686"/>
        </a:accent2>
        <a:accent3>
          <a:srgbClr val="C1C4C1"/>
        </a:accent3>
        <a:accent4>
          <a:srgbClr val="DADADA"/>
        </a:accent4>
        <a:accent5>
          <a:srgbClr val="E2B8AA"/>
        </a:accent5>
        <a:accent6>
          <a:srgbClr val="949679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etition 8">
        <a:dk1>
          <a:srgbClr val="000000"/>
        </a:dk1>
        <a:lt1>
          <a:srgbClr val="FFFFFF"/>
        </a:lt1>
        <a:dk2>
          <a:srgbClr val="000000"/>
        </a:dk2>
        <a:lt2>
          <a:srgbClr val="CDCDCD"/>
        </a:lt2>
        <a:accent1>
          <a:srgbClr val="CDD9F7"/>
        </a:accent1>
        <a:accent2>
          <a:srgbClr val="99FF33"/>
        </a:accent2>
        <a:accent3>
          <a:srgbClr val="FFFFFF"/>
        </a:accent3>
        <a:accent4>
          <a:srgbClr val="000000"/>
        </a:accent4>
        <a:accent5>
          <a:srgbClr val="E3E9FA"/>
        </a:accent5>
        <a:accent6>
          <a:srgbClr val="8AE72D"/>
        </a:accent6>
        <a:hlink>
          <a:srgbClr val="0033CC"/>
        </a:hlink>
        <a:folHlink>
          <a:srgbClr val="66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Competition</Template>
  <TotalTime>2525</TotalTime>
  <Words>153</Words>
  <Application>Microsoft Office PowerPoint</Application>
  <PresentationFormat>On-screen Show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Competition</vt:lpstr>
      <vt:lpstr>UnderWriting the Media…</vt:lpstr>
      <vt:lpstr>Deconstructing a Commercial</vt:lpstr>
      <vt:lpstr>Separating Facts from Factoids</vt:lpstr>
      <vt:lpstr>Gender and Culture</vt:lpstr>
      <vt:lpstr>Curriculum Maps</vt:lpstr>
      <vt:lpstr>Search Strategies</vt:lpstr>
      <vt:lpstr>Genome Project</vt:lpstr>
    </vt:vector>
  </TitlesOfParts>
  <Company>DC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Media Production</dc:title>
  <dc:creator>JC</dc:creator>
  <cp:lastModifiedBy>Setup</cp:lastModifiedBy>
  <cp:revision>168</cp:revision>
  <dcterms:created xsi:type="dcterms:W3CDTF">2008-08-21T00:01:38Z</dcterms:created>
  <dcterms:modified xsi:type="dcterms:W3CDTF">2009-10-30T23:14:36Z</dcterms:modified>
</cp:coreProperties>
</file>